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5"/>
  </p:notesMasterIdLst>
  <p:handoutMasterIdLst>
    <p:handoutMasterId r:id="rId36"/>
  </p:handoutMasterIdLst>
  <p:sldIdLst>
    <p:sldId id="270" r:id="rId5"/>
    <p:sldId id="260" r:id="rId6"/>
    <p:sldId id="281" r:id="rId7"/>
    <p:sldId id="283" r:id="rId8"/>
    <p:sldId id="282" r:id="rId9"/>
    <p:sldId id="301" r:id="rId10"/>
    <p:sldId id="285" r:id="rId11"/>
    <p:sldId id="302" r:id="rId12"/>
    <p:sldId id="303" r:id="rId13"/>
    <p:sldId id="404" r:id="rId14"/>
    <p:sldId id="287" r:id="rId15"/>
    <p:sldId id="403" r:id="rId16"/>
    <p:sldId id="402" r:id="rId17"/>
    <p:sldId id="304" r:id="rId18"/>
    <p:sldId id="288" r:id="rId19"/>
    <p:sldId id="289" r:id="rId20"/>
    <p:sldId id="290" r:id="rId21"/>
    <p:sldId id="291" r:id="rId22"/>
    <p:sldId id="292" r:id="rId23"/>
    <p:sldId id="294" r:id="rId24"/>
    <p:sldId id="296" r:id="rId25"/>
    <p:sldId id="298" r:id="rId26"/>
    <p:sldId id="394" r:id="rId27"/>
    <p:sldId id="395" r:id="rId28"/>
    <p:sldId id="396" r:id="rId29"/>
    <p:sldId id="397" r:id="rId30"/>
    <p:sldId id="398" r:id="rId31"/>
    <p:sldId id="401" r:id="rId32"/>
    <p:sldId id="399" r:id="rId33"/>
    <p:sldId id="400" r:id="rId34"/>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ambria Math" panose="02040503050406030204" pitchFamily="18" charset="0"/>
      <p:regular r:id="rId43"/>
    </p:embeddedFont>
    <p:embeddedFont>
      <p:font typeface="Montserrat ExtraBold" panose="00000900000000000000" pitchFamily="2" charset="0"/>
      <p:bold r:id="rId44"/>
      <p:boldItalic r:id="rId45"/>
    </p:embeddedFont>
    <p:embeddedFont>
      <p:font typeface="Montserrat SemiBold" panose="00000700000000000000" pitchFamily="2" charset="0"/>
      <p:bold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54D"/>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C8792B-EC30-42C4-B8F3-EB28AE5FB119}" v="33" dt="2023-10-12T14:05:29.694"/>
    <p1510:client id="{7DDDDEAF-93EE-4084-8B65-CE489E85D8F1}" v="268" dt="2023-10-13T14:05:16.365"/>
    <p1510:client id="{8BC753FB-3305-48BA-9239-26C0EDF5B0A9}" v="3" dt="2023-10-13T10:43:37.098"/>
    <p1510:client id="{EC0CE91C-1100-4EEF-B89E-70BF88DDCE9A}" v="2" dt="2023-10-13T10:06:59.42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43" autoAdjust="0"/>
  </p:normalViewPr>
  <p:slideViewPr>
    <p:cSldViewPr snapToGrid="0" snapToObjects="1" showGuides="1">
      <p:cViewPr>
        <p:scale>
          <a:sx n="107" d="100"/>
          <a:sy n="107" d="100"/>
        </p:scale>
        <p:origin x="763" y="82"/>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tte Van Steenberghe" userId="S::lotte.vansteenberghe@hogent.be::ea5acfbc-9937-4642-92ca-20c5e0632d3a" providerId="AD" clId="Web-{EC0CE91C-1100-4EEF-B89E-70BF88DDCE9A}"/>
    <pc:docChg chg="modSld">
      <pc:chgData name="Lotte Van Steenberghe" userId="S::lotte.vansteenberghe@hogent.be::ea5acfbc-9937-4642-92ca-20c5e0632d3a" providerId="AD" clId="Web-{EC0CE91C-1100-4EEF-B89E-70BF88DDCE9A}" dt="2023-10-13T10:06:59.428" v="1" actId="1076"/>
      <pc:docMkLst>
        <pc:docMk/>
      </pc:docMkLst>
      <pc:sldChg chg="modSp">
        <pc:chgData name="Lotte Van Steenberghe" userId="S::lotte.vansteenberghe@hogent.be::ea5acfbc-9937-4642-92ca-20c5e0632d3a" providerId="AD" clId="Web-{EC0CE91C-1100-4EEF-B89E-70BF88DDCE9A}" dt="2023-10-13T10:06:59.428" v="1" actId="1076"/>
        <pc:sldMkLst>
          <pc:docMk/>
          <pc:sldMk cId="3477294098" sldId="298"/>
        </pc:sldMkLst>
        <pc:picChg chg="mod">
          <ac:chgData name="Lotte Van Steenberghe" userId="S::lotte.vansteenberghe@hogent.be::ea5acfbc-9937-4642-92ca-20c5e0632d3a" providerId="AD" clId="Web-{EC0CE91C-1100-4EEF-B89E-70BF88DDCE9A}" dt="2023-10-13T10:06:57.318" v="0" actId="1076"/>
          <ac:picMkLst>
            <pc:docMk/>
            <pc:sldMk cId="3477294098" sldId="298"/>
            <ac:picMk id="3" creationId="{C56D9B2F-C5A5-0297-9E2F-26D6ACB64A2B}"/>
          </ac:picMkLst>
        </pc:picChg>
        <pc:picChg chg="mod">
          <ac:chgData name="Lotte Van Steenberghe" userId="S::lotte.vansteenberghe@hogent.be::ea5acfbc-9937-4642-92ca-20c5e0632d3a" providerId="AD" clId="Web-{EC0CE91C-1100-4EEF-B89E-70BF88DDCE9A}" dt="2023-10-13T10:06:59.428" v="1" actId="1076"/>
          <ac:picMkLst>
            <pc:docMk/>
            <pc:sldMk cId="3477294098" sldId="298"/>
            <ac:picMk id="5" creationId="{57C97534-EFC0-0A5A-92F8-BDE245FC28A7}"/>
          </ac:picMkLst>
        </pc:picChg>
      </pc:sldChg>
    </pc:docChg>
  </pc:docChgLst>
  <pc:docChgLst>
    <pc:chgData name="Nathalie Declercq" userId="dcbd5312-c975-4b18-b051-fc96884b9fc8" providerId="ADAL" clId="{B29D4BFF-13B3-4293-A7D3-0A93B97B1D77}"/>
    <pc:docChg chg="undo redo custSel addSld delSld modSld sldOrd">
      <pc:chgData name="Nathalie Declercq" userId="dcbd5312-c975-4b18-b051-fc96884b9fc8" providerId="ADAL" clId="{B29D4BFF-13B3-4293-A7D3-0A93B97B1D77}" dt="2022-10-17T09:53:48.644" v="4949" actId="729"/>
      <pc:docMkLst>
        <pc:docMk/>
      </pc:docMkLst>
      <pc:sldChg chg="modSp add del mod">
        <pc:chgData name="Nathalie Declercq" userId="dcbd5312-c975-4b18-b051-fc96884b9fc8" providerId="ADAL" clId="{B29D4BFF-13B3-4293-A7D3-0A93B97B1D77}" dt="2022-10-11T19:30:15.246" v="531" actId="47"/>
        <pc:sldMkLst>
          <pc:docMk/>
          <pc:sldMk cId="2125473145" sldId="260"/>
        </pc:sldMkLst>
        <pc:spChg chg="mod">
          <ac:chgData name="Nathalie Declercq" userId="dcbd5312-c975-4b18-b051-fc96884b9fc8" providerId="ADAL" clId="{B29D4BFF-13B3-4293-A7D3-0A93B97B1D77}" dt="2022-10-11T19:20:24.617" v="198" actId="20577"/>
          <ac:spMkLst>
            <pc:docMk/>
            <pc:sldMk cId="2125473145" sldId="260"/>
            <ac:spMk id="10" creationId="{00000000-0000-0000-0000-000000000000}"/>
          </ac:spMkLst>
        </pc:spChg>
      </pc:sldChg>
      <pc:sldChg chg="modSp add del mod">
        <pc:chgData name="Nathalie Declercq" userId="dcbd5312-c975-4b18-b051-fc96884b9fc8" providerId="ADAL" clId="{B29D4BFF-13B3-4293-A7D3-0A93B97B1D77}" dt="2022-10-11T19:39:26.147" v="686" actId="6549"/>
        <pc:sldMkLst>
          <pc:docMk/>
          <pc:sldMk cId="1136514241" sldId="270"/>
        </pc:sldMkLst>
        <pc:spChg chg="mod">
          <ac:chgData name="Nathalie Declercq" userId="dcbd5312-c975-4b18-b051-fc96884b9fc8" providerId="ADAL" clId="{B29D4BFF-13B3-4293-A7D3-0A93B97B1D77}" dt="2022-10-11T19:16:39.148" v="1" actId="20577"/>
          <ac:spMkLst>
            <pc:docMk/>
            <pc:sldMk cId="1136514241" sldId="270"/>
            <ac:spMk id="32" creationId="{00000000-0000-0000-0000-000000000000}"/>
          </ac:spMkLst>
        </pc:spChg>
        <pc:spChg chg="mod">
          <ac:chgData name="Nathalie Declercq" userId="dcbd5312-c975-4b18-b051-fc96884b9fc8" providerId="ADAL" clId="{B29D4BFF-13B3-4293-A7D3-0A93B97B1D77}" dt="2022-10-11T19:39:26.147" v="686" actId="6549"/>
          <ac:spMkLst>
            <pc:docMk/>
            <pc:sldMk cId="1136514241" sldId="270"/>
            <ac:spMk id="33" creationId="{00000000-0000-0000-0000-000000000000}"/>
          </ac:spMkLst>
        </pc:spChg>
      </pc:sldChg>
      <pc:sldChg chg="delSp modSp add del mod">
        <pc:chgData name="Nathalie Declercq" userId="dcbd5312-c975-4b18-b051-fc96884b9fc8" providerId="ADAL" clId="{B29D4BFF-13B3-4293-A7D3-0A93B97B1D77}" dt="2022-10-11T19:40:12.276" v="738" actId="1076"/>
        <pc:sldMkLst>
          <pc:docMk/>
          <pc:sldMk cId="4113916972" sldId="281"/>
        </pc:sldMkLst>
        <pc:spChg chg="mod">
          <ac:chgData name="Nathalie Declercq" userId="dcbd5312-c975-4b18-b051-fc96884b9fc8" providerId="ADAL" clId="{B29D4BFF-13B3-4293-A7D3-0A93B97B1D77}" dt="2022-10-11T19:40:12.276" v="738" actId="1076"/>
          <ac:spMkLst>
            <pc:docMk/>
            <pc:sldMk cId="4113916972" sldId="281"/>
            <ac:spMk id="8" creationId="{00000000-0000-0000-0000-000000000000}"/>
          </ac:spMkLst>
        </pc:spChg>
        <pc:spChg chg="mod">
          <ac:chgData name="Nathalie Declercq" userId="dcbd5312-c975-4b18-b051-fc96884b9fc8" providerId="ADAL" clId="{B29D4BFF-13B3-4293-A7D3-0A93B97B1D77}" dt="2022-10-11T19:40:07.854" v="737" actId="1076"/>
          <ac:spMkLst>
            <pc:docMk/>
            <pc:sldMk cId="4113916972" sldId="281"/>
            <ac:spMk id="9" creationId="{00000000-0000-0000-0000-000000000000}"/>
          </ac:spMkLst>
        </pc:spChg>
        <pc:spChg chg="mod">
          <ac:chgData name="Nathalie Declercq" userId="dcbd5312-c975-4b18-b051-fc96884b9fc8" providerId="ADAL" clId="{B29D4BFF-13B3-4293-A7D3-0A93B97B1D77}" dt="2022-10-11T19:30:58.393" v="535" actId="113"/>
          <ac:spMkLst>
            <pc:docMk/>
            <pc:sldMk cId="4113916972" sldId="281"/>
            <ac:spMk id="11" creationId="{00000000-0000-0000-0000-000000000000}"/>
          </ac:spMkLst>
        </pc:spChg>
        <pc:picChg chg="del">
          <ac:chgData name="Nathalie Declercq" userId="dcbd5312-c975-4b18-b051-fc96884b9fc8" providerId="ADAL" clId="{B29D4BFF-13B3-4293-A7D3-0A93B97B1D77}" dt="2022-10-11T19:23:58.490" v="278" actId="478"/>
          <ac:picMkLst>
            <pc:docMk/>
            <pc:sldMk cId="4113916972" sldId="281"/>
            <ac:picMk id="6" creationId="{00000000-0000-0000-0000-000000000000}"/>
          </ac:picMkLst>
        </pc:picChg>
      </pc:sldChg>
      <pc:sldChg chg="modSp add mod">
        <pc:chgData name="Nathalie Declercq" userId="dcbd5312-c975-4b18-b051-fc96884b9fc8" providerId="ADAL" clId="{B29D4BFF-13B3-4293-A7D3-0A93B97B1D77}" dt="2022-10-11T19:52:17.120" v="996" actId="113"/>
        <pc:sldMkLst>
          <pc:docMk/>
          <pc:sldMk cId="484344651" sldId="282"/>
        </pc:sldMkLst>
        <pc:spChg chg="mod">
          <ac:chgData name="Nathalie Declercq" userId="dcbd5312-c975-4b18-b051-fc96884b9fc8" providerId="ADAL" clId="{B29D4BFF-13B3-4293-A7D3-0A93B97B1D77}" dt="2022-10-11T19:40:30.528" v="744" actId="20577"/>
          <ac:spMkLst>
            <pc:docMk/>
            <pc:sldMk cId="484344651" sldId="282"/>
            <ac:spMk id="8" creationId="{00000000-0000-0000-0000-000000000000}"/>
          </ac:spMkLst>
        </pc:spChg>
        <pc:spChg chg="mod">
          <ac:chgData name="Nathalie Declercq" userId="dcbd5312-c975-4b18-b051-fc96884b9fc8" providerId="ADAL" clId="{B29D4BFF-13B3-4293-A7D3-0A93B97B1D77}" dt="2022-10-11T19:40:20.147" v="739" actId="1076"/>
          <ac:spMkLst>
            <pc:docMk/>
            <pc:sldMk cId="484344651" sldId="282"/>
            <ac:spMk id="9" creationId="{00000000-0000-0000-0000-000000000000}"/>
          </ac:spMkLst>
        </pc:spChg>
        <pc:spChg chg="mod">
          <ac:chgData name="Nathalie Declercq" userId="dcbd5312-c975-4b18-b051-fc96884b9fc8" providerId="ADAL" clId="{B29D4BFF-13B3-4293-A7D3-0A93B97B1D77}" dt="2022-10-11T19:52:17.120" v="996" actId="113"/>
          <ac:spMkLst>
            <pc:docMk/>
            <pc:sldMk cId="484344651" sldId="282"/>
            <ac:spMk id="11" creationId="{00000000-0000-0000-0000-000000000000}"/>
          </ac:spMkLst>
        </pc:spChg>
      </pc:sldChg>
      <pc:sldChg chg="del">
        <pc:chgData name="Nathalie Declercq" userId="dcbd5312-c975-4b18-b051-fc96884b9fc8" providerId="ADAL" clId="{B29D4BFF-13B3-4293-A7D3-0A93B97B1D77}" dt="2022-10-11T19:30:06.874" v="505" actId="47"/>
        <pc:sldMkLst>
          <pc:docMk/>
          <pc:sldMk cId="4161692449" sldId="282"/>
        </pc:sldMkLst>
      </pc:sldChg>
      <pc:sldChg chg="del">
        <pc:chgData name="Nathalie Declercq" userId="dcbd5312-c975-4b18-b051-fc96884b9fc8" providerId="ADAL" clId="{B29D4BFF-13B3-4293-A7D3-0A93B97B1D77}" dt="2022-10-11T19:30:07.092" v="506" actId="47"/>
        <pc:sldMkLst>
          <pc:docMk/>
          <pc:sldMk cId="2722310312" sldId="283"/>
        </pc:sldMkLst>
      </pc:sldChg>
      <pc:sldChg chg="addSp delSp modSp add mod ord">
        <pc:chgData name="Nathalie Declercq" userId="dcbd5312-c975-4b18-b051-fc96884b9fc8" providerId="ADAL" clId="{B29D4BFF-13B3-4293-A7D3-0A93B97B1D77}" dt="2022-10-11T19:47:29.401" v="798" actId="1076"/>
        <pc:sldMkLst>
          <pc:docMk/>
          <pc:sldMk cId="3998347827" sldId="283"/>
        </pc:sldMkLst>
        <pc:spChg chg="add mod">
          <ac:chgData name="Nathalie Declercq" userId="dcbd5312-c975-4b18-b051-fc96884b9fc8" providerId="ADAL" clId="{B29D4BFF-13B3-4293-A7D3-0A93B97B1D77}" dt="2022-10-11T19:47:29.401" v="798" actId="1076"/>
          <ac:spMkLst>
            <pc:docMk/>
            <pc:sldMk cId="3998347827" sldId="283"/>
            <ac:spMk id="2" creationId="{9B35C1B8-F318-237C-AF58-4335704597A9}"/>
          </ac:spMkLst>
        </pc:spChg>
        <pc:spChg chg="add del mod">
          <ac:chgData name="Nathalie Declercq" userId="dcbd5312-c975-4b18-b051-fc96884b9fc8" providerId="ADAL" clId="{B29D4BFF-13B3-4293-A7D3-0A93B97B1D77}" dt="2022-10-11T19:45:46.833" v="782" actId="767"/>
          <ac:spMkLst>
            <pc:docMk/>
            <pc:sldMk cId="3998347827" sldId="283"/>
            <ac:spMk id="3" creationId="{036549AA-28E9-0DF1-BC41-76B7F1B96DD6}"/>
          </ac:spMkLst>
        </pc:spChg>
        <pc:spChg chg="mod">
          <ac:chgData name="Nathalie Declercq" userId="dcbd5312-c975-4b18-b051-fc96884b9fc8" providerId="ADAL" clId="{B29D4BFF-13B3-4293-A7D3-0A93B97B1D77}" dt="2022-10-11T19:47:07.543" v="793" actId="255"/>
          <ac:spMkLst>
            <pc:docMk/>
            <pc:sldMk cId="3998347827" sldId="283"/>
            <ac:spMk id="11" creationId="{00000000-0000-0000-0000-000000000000}"/>
          </ac:spMkLst>
        </pc:spChg>
      </pc:sldChg>
      <pc:sldChg chg="modSp add mod modShow">
        <pc:chgData name="Nathalie Declercq" userId="dcbd5312-c975-4b18-b051-fc96884b9fc8" providerId="ADAL" clId="{B29D4BFF-13B3-4293-A7D3-0A93B97B1D77}" dt="2022-10-16T16:57:39.165" v="3954" actId="729"/>
        <pc:sldMkLst>
          <pc:docMk/>
          <pc:sldMk cId="2622557548" sldId="284"/>
        </pc:sldMkLst>
        <pc:spChg chg="mod">
          <ac:chgData name="Nathalie Declercq" userId="dcbd5312-c975-4b18-b051-fc96884b9fc8" providerId="ADAL" clId="{B29D4BFF-13B3-4293-A7D3-0A93B97B1D77}" dt="2022-10-14T09:46:18.589" v="1403" actId="27636"/>
          <ac:spMkLst>
            <pc:docMk/>
            <pc:sldMk cId="2622557548" sldId="284"/>
            <ac:spMk id="11" creationId="{00000000-0000-0000-0000-000000000000}"/>
          </ac:spMkLst>
        </pc:spChg>
      </pc:sldChg>
      <pc:sldChg chg="del">
        <pc:chgData name="Nathalie Declercq" userId="dcbd5312-c975-4b18-b051-fc96884b9fc8" providerId="ADAL" clId="{B29D4BFF-13B3-4293-A7D3-0A93B97B1D77}" dt="2022-10-11T19:30:07.446" v="508" actId="47"/>
        <pc:sldMkLst>
          <pc:docMk/>
          <pc:sldMk cId="3861860229" sldId="284"/>
        </pc:sldMkLst>
      </pc:sldChg>
      <pc:sldChg chg="del">
        <pc:chgData name="Nathalie Declercq" userId="dcbd5312-c975-4b18-b051-fc96884b9fc8" providerId="ADAL" clId="{B29D4BFF-13B3-4293-A7D3-0A93B97B1D77}" dt="2022-10-11T19:30:07.275" v="507" actId="47"/>
        <pc:sldMkLst>
          <pc:docMk/>
          <pc:sldMk cId="35408509" sldId="285"/>
        </pc:sldMkLst>
      </pc:sldChg>
      <pc:sldChg chg="addSp delSp modSp add mod">
        <pc:chgData name="Nathalie Declercq" userId="dcbd5312-c975-4b18-b051-fc96884b9fc8" providerId="ADAL" clId="{B29D4BFF-13B3-4293-A7D3-0A93B97B1D77}" dt="2022-10-16T08:47:28.501" v="2321" actId="6549"/>
        <pc:sldMkLst>
          <pc:docMk/>
          <pc:sldMk cId="2696846062" sldId="285"/>
        </pc:sldMkLst>
        <pc:spChg chg="mod">
          <ac:chgData name="Nathalie Declercq" userId="dcbd5312-c975-4b18-b051-fc96884b9fc8" providerId="ADAL" clId="{B29D4BFF-13B3-4293-A7D3-0A93B97B1D77}" dt="2022-10-16T08:22:21.934" v="1970" actId="1076"/>
          <ac:spMkLst>
            <pc:docMk/>
            <pc:sldMk cId="2696846062" sldId="285"/>
            <ac:spMk id="9" creationId="{00000000-0000-0000-0000-000000000000}"/>
          </ac:spMkLst>
        </pc:spChg>
        <pc:spChg chg="mod">
          <ac:chgData name="Nathalie Declercq" userId="dcbd5312-c975-4b18-b051-fc96884b9fc8" providerId="ADAL" clId="{B29D4BFF-13B3-4293-A7D3-0A93B97B1D77}" dt="2022-10-16T08:47:28.501" v="2321" actId="6549"/>
          <ac:spMkLst>
            <pc:docMk/>
            <pc:sldMk cId="2696846062" sldId="285"/>
            <ac:spMk id="11" creationId="{00000000-0000-0000-0000-000000000000}"/>
          </ac:spMkLst>
        </pc:spChg>
        <pc:graphicFrameChg chg="add del mod modGraphic">
          <ac:chgData name="Nathalie Declercq" userId="dcbd5312-c975-4b18-b051-fc96884b9fc8" providerId="ADAL" clId="{B29D4BFF-13B3-4293-A7D3-0A93B97B1D77}" dt="2022-10-16T08:45:25.984" v="2313" actId="478"/>
          <ac:graphicFrameMkLst>
            <pc:docMk/>
            <pc:sldMk cId="2696846062" sldId="285"/>
            <ac:graphicFrameMk id="2" creationId="{ECF4EB7B-40C6-D32D-331C-85BA5F9D5047}"/>
          </ac:graphicFrameMkLst>
        </pc:graphicFrameChg>
        <pc:picChg chg="add mod">
          <ac:chgData name="Nathalie Declercq" userId="dcbd5312-c975-4b18-b051-fc96884b9fc8" providerId="ADAL" clId="{B29D4BFF-13B3-4293-A7D3-0A93B97B1D77}" dt="2022-10-16T08:47:00.663" v="2316" actId="1076"/>
          <ac:picMkLst>
            <pc:docMk/>
            <pc:sldMk cId="2696846062" sldId="285"/>
            <ac:picMk id="4" creationId="{AF2F6B97-6F82-DB9C-56E6-86009A74B1BD}"/>
          </ac:picMkLst>
        </pc:picChg>
      </pc:sldChg>
      <pc:sldChg chg="addSp modSp add mod modShow">
        <pc:chgData name="Nathalie Declercq" userId="dcbd5312-c975-4b18-b051-fc96884b9fc8" providerId="ADAL" clId="{B29D4BFF-13B3-4293-A7D3-0A93B97B1D77}" dt="2022-10-16T16:58:05.714" v="3956" actId="729"/>
        <pc:sldMkLst>
          <pc:docMk/>
          <pc:sldMk cId="1937360009" sldId="286"/>
        </pc:sldMkLst>
        <pc:spChg chg="mod">
          <ac:chgData name="Nathalie Declercq" userId="dcbd5312-c975-4b18-b051-fc96884b9fc8" providerId="ADAL" clId="{B29D4BFF-13B3-4293-A7D3-0A93B97B1D77}" dt="2022-10-16T09:39:49.013" v="2562" actId="1076"/>
          <ac:spMkLst>
            <pc:docMk/>
            <pc:sldMk cId="1937360009" sldId="286"/>
            <ac:spMk id="9" creationId="{00000000-0000-0000-0000-000000000000}"/>
          </ac:spMkLst>
        </pc:spChg>
        <pc:spChg chg="mod">
          <ac:chgData name="Nathalie Declercq" userId="dcbd5312-c975-4b18-b051-fc96884b9fc8" providerId="ADAL" clId="{B29D4BFF-13B3-4293-A7D3-0A93B97B1D77}" dt="2022-10-16T09:18:17.735" v="2511" actId="20577"/>
          <ac:spMkLst>
            <pc:docMk/>
            <pc:sldMk cId="1937360009" sldId="286"/>
            <ac:spMk id="11" creationId="{00000000-0000-0000-0000-000000000000}"/>
          </ac:spMkLst>
        </pc:spChg>
        <pc:picChg chg="add mod">
          <ac:chgData name="Nathalie Declercq" userId="dcbd5312-c975-4b18-b051-fc96884b9fc8" providerId="ADAL" clId="{B29D4BFF-13B3-4293-A7D3-0A93B97B1D77}" dt="2022-10-16T09:16:30.623" v="2459" actId="1076"/>
          <ac:picMkLst>
            <pc:docMk/>
            <pc:sldMk cId="1937360009" sldId="286"/>
            <ac:picMk id="3" creationId="{F9A2B89B-1D8C-A820-E4B9-DBD5A59423F4}"/>
          </ac:picMkLst>
        </pc:picChg>
      </pc:sldChg>
      <pc:sldChg chg="del">
        <pc:chgData name="Nathalie Declercq" userId="dcbd5312-c975-4b18-b051-fc96884b9fc8" providerId="ADAL" clId="{B29D4BFF-13B3-4293-A7D3-0A93B97B1D77}" dt="2022-10-11T19:30:07.992" v="509" actId="47"/>
        <pc:sldMkLst>
          <pc:docMk/>
          <pc:sldMk cId="2323905761" sldId="286"/>
        </pc:sldMkLst>
      </pc:sldChg>
      <pc:sldChg chg="del">
        <pc:chgData name="Nathalie Declercq" userId="dcbd5312-c975-4b18-b051-fc96884b9fc8" providerId="ADAL" clId="{B29D4BFF-13B3-4293-A7D3-0A93B97B1D77}" dt="2022-10-11T19:30:08.171" v="510" actId="47"/>
        <pc:sldMkLst>
          <pc:docMk/>
          <pc:sldMk cId="3257459060" sldId="287"/>
        </pc:sldMkLst>
      </pc:sldChg>
      <pc:sldChg chg="addSp modSp add mod modShow">
        <pc:chgData name="Nathalie Declercq" userId="dcbd5312-c975-4b18-b051-fc96884b9fc8" providerId="ADAL" clId="{B29D4BFF-13B3-4293-A7D3-0A93B97B1D77}" dt="2022-10-17T08:53:15.675" v="4127" actId="1076"/>
        <pc:sldMkLst>
          <pc:docMk/>
          <pc:sldMk cId="3801229791" sldId="287"/>
        </pc:sldMkLst>
        <pc:spChg chg="mod">
          <ac:chgData name="Nathalie Declercq" userId="dcbd5312-c975-4b18-b051-fc96884b9fc8" providerId="ADAL" clId="{B29D4BFF-13B3-4293-A7D3-0A93B97B1D77}" dt="2022-10-16T09:42:29.247" v="2601" actId="1076"/>
          <ac:spMkLst>
            <pc:docMk/>
            <pc:sldMk cId="3801229791" sldId="287"/>
            <ac:spMk id="9" creationId="{00000000-0000-0000-0000-000000000000}"/>
          </ac:spMkLst>
        </pc:spChg>
        <pc:spChg chg="mod">
          <ac:chgData name="Nathalie Declercq" userId="dcbd5312-c975-4b18-b051-fc96884b9fc8" providerId="ADAL" clId="{B29D4BFF-13B3-4293-A7D3-0A93B97B1D77}" dt="2022-10-17T08:48:54.108" v="4117" actId="20577"/>
          <ac:spMkLst>
            <pc:docMk/>
            <pc:sldMk cId="3801229791" sldId="287"/>
            <ac:spMk id="11" creationId="{00000000-0000-0000-0000-000000000000}"/>
          </ac:spMkLst>
        </pc:spChg>
        <pc:picChg chg="add mod">
          <ac:chgData name="Nathalie Declercq" userId="dcbd5312-c975-4b18-b051-fc96884b9fc8" providerId="ADAL" clId="{B29D4BFF-13B3-4293-A7D3-0A93B97B1D77}" dt="2022-10-17T08:53:15.675" v="4127" actId="1076"/>
          <ac:picMkLst>
            <pc:docMk/>
            <pc:sldMk cId="3801229791" sldId="287"/>
            <ac:picMk id="3" creationId="{15B2D2FC-728F-BF0D-EA87-448B27DB1E2E}"/>
          </ac:picMkLst>
        </pc:picChg>
        <pc:picChg chg="add mod">
          <ac:chgData name="Nathalie Declercq" userId="dcbd5312-c975-4b18-b051-fc96884b9fc8" providerId="ADAL" clId="{B29D4BFF-13B3-4293-A7D3-0A93B97B1D77}" dt="2022-10-17T08:53:10.189" v="4125" actId="1076"/>
          <ac:picMkLst>
            <pc:docMk/>
            <pc:sldMk cId="3801229791" sldId="287"/>
            <ac:picMk id="5" creationId="{A418029D-A0C8-DC7F-CA83-9DDA99F6E1BD}"/>
          </ac:picMkLst>
        </pc:picChg>
      </pc:sldChg>
      <pc:sldChg chg="del">
        <pc:chgData name="Nathalie Declercq" userId="dcbd5312-c975-4b18-b051-fc96884b9fc8" providerId="ADAL" clId="{B29D4BFF-13B3-4293-A7D3-0A93B97B1D77}" dt="2022-10-11T19:30:08.456" v="512" actId="47"/>
        <pc:sldMkLst>
          <pc:docMk/>
          <pc:sldMk cId="816444911" sldId="288"/>
        </pc:sldMkLst>
      </pc:sldChg>
      <pc:sldChg chg="addSp modSp add mod">
        <pc:chgData name="Nathalie Declercq" userId="dcbd5312-c975-4b18-b051-fc96884b9fc8" providerId="ADAL" clId="{B29D4BFF-13B3-4293-A7D3-0A93B97B1D77}" dt="2022-10-16T09:52:51.891" v="2711" actId="20577"/>
        <pc:sldMkLst>
          <pc:docMk/>
          <pc:sldMk cId="2732821783" sldId="288"/>
        </pc:sldMkLst>
        <pc:spChg chg="mod">
          <ac:chgData name="Nathalie Declercq" userId="dcbd5312-c975-4b18-b051-fc96884b9fc8" providerId="ADAL" clId="{B29D4BFF-13B3-4293-A7D3-0A93B97B1D77}" dt="2022-10-16T09:48:32.805" v="2684" actId="1076"/>
          <ac:spMkLst>
            <pc:docMk/>
            <pc:sldMk cId="2732821783" sldId="288"/>
            <ac:spMk id="9" creationId="{00000000-0000-0000-0000-000000000000}"/>
          </ac:spMkLst>
        </pc:spChg>
        <pc:spChg chg="mod">
          <ac:chgData name="Nathalie Declercq" userId="dcbd5312-c975-4b18-b051-fc96884b9fc8" providerId="ADAL" clId="{B29D4BFF-13B3-4293-A7D3-0A93B97B1D77}" dt="2022-10-16T09:52:51.891" v="2711" actId="20577"/>
          <ac:spMkLst>
            <pc:docMk/>
            <pc:sldMk cId="2732821783" sldId="288"/>
            <ac:spMk id="11" creationId="{00000000-0000-0000-0000-000000000000}"/>
          </ac:spMkLst>
        </pc:spChg>
        <pc:picChg chg="add mod">
          <ac:chgData name="Nathalie Declercq" userId="dcbd5312-c975-4b18-b051-fc96884b9fc8" providerId="ADAL" clId="{B29D4BFF-13B3-4293-A7D3-0A93B97B1D77}" dt="2022-10-16T09:51:25.885" v="2695" actId="1076"/>
          <ac:picMkLst>
            <pc:docMk/>
            <pc:sldMk cId="2732821783" sldId="288"/>
            <ac:picMk id="3" creationId="{54B4832F-E0D6-AF96-95E0-F827DE2F7087}"/>
          </ac:picMkLst>
        </pc:picChg>
      </pc:sldChg>
      <pc:sldChg chg="modSp add mod modAnim">
        <pc:chgData name="Nathalie Declercq" userId="dcbd5312-c975-4b18-b051-fc96884b9fc8" providerId="ADAL" clId="{B29D4BFF-13B3-4293-A7D3-0A93B97B1D77}" dt="2022-10-16T17:13:48.293" v="3961"/>
        <pc:sldMkLst>
          <pc:docMk/>
          <pc:sldMk cId="391542409" sldId="289"/>
        </pc:sldMkLst>
        <pc:spChg chg="mod">
          <ac:chgData name="Nathalie Declercq" userId="dcbd5312-c975-4b18-b051-fc96884b9fc8" providerId="ADAL" clId="{B29D4BFF-13B3-4293-A7D3-0A93B97B1D77}" dt="2022-10-16T10:56:00.408" v="3675" actId="255"/>
          <ac:spMkLst>
            <pc:docMk/>
            <pc:sldMk cId="391542409" sldId="289"/>
            <ac:spMk id="9" creationId="{00000000-0000-0000-0000-000000000000}"/>
          </ac:spMkLst>
        </pc:spChg>
        <pc:spChg chg="mod">
          <ac:chgData name="Nathalie Declercq" userId="dcbd5312-c975-4b18-b051-fc96884b9fc8" providerId="ADAL" clId="{B29D4BFF-13B3-4293-A7D3-0A93B97B1D77}" dt="2022-10-16T10:14:48.165" v="3017" actId="20577"/>
          <ac:spMkLst>
            <pc:docMk/>
            <pc:sldMk cId="391542409" sldId="289"/>
            <ac:spMk id="11" creationId="{00000000-0000-0000-0000-000000000000}"/>
          </ac:spMkLst>
        </pc:spChg>
      </pc:sldChg>
      <pc:sldChg chg="del">
        <pc:chgData name="Nathalie Declercq" userId="dcbd5312-c975-4b18-b051-fc96884b9fc8" providerId="ADAL" clId="{B29D4BFF-13B3-4293-A7D3-0A93B97B1D77}" dt="2022-10-11T19:30:08.346" v="511" actId="47"/>
        <pc:sldMkLst>
          <pc:docMk/>
          <pc:sldMk cId="3887422612" sldId="289"/>
        </pc:sldMkLst>
      </pc:sldChg>
      <pc:sldChg chg="del">
        <pc:chgData name="Nathalie Declercq" userId="dcbd5312-c975-4b18-b051-fc96884b9fc8" providerId="ADAL" clId="{B29D4BFF-13B3-4293-A7D3-0A93B97B1D77}" dt="2022-10-11T19:30:10.391" v="517" actId="47"/>
        <pc:sldMkLst>
          <pc:docMk/>
          <pc:sldMk cId="3013366951" sldId="290"/>
        </pc:sldMkLst>
      </pc:sldChg>
      <pc:sldChg chg="addSp modSp add mod modAnim">
        <pc:chgData name="Nathalie Declercq" userId="dcbd5312-c975-4b18-b051-fc96884b9fc8" providerId="ADAL" clId="{B29D4BFF-13B3-4293-A7D3-0A93B97B1D77}" dt="2022-10-16T17:14:04.488" v="3962"/>
        <pc:sldMkLst>
          <pc:docMk/>
          <pc:sldMk cId="3780298705" sldId="290"/>
        </pc:sldMkLst>
        <pc:spChg chg="mod">
          <ac:chgData name="Nathalie Declercq" userId="dcbd5312-c975-4b18-b051-fc96884b9fc8" providerId="ADAL" clId="{B29D4BFF-13B3-4293-A7D3-0A93B97B1D77}" dt="2022-10-11T20:03:14.824" v="1156" actId="20577"/>
          <ac:spMkLst>
            <pc:docMk/>
            <pc:sldMk cId="3780298705" sldId="290"/>
            <ac:spMk id="9" creationId="{00000000-0000-0000-0000-000000000000}"/>
          </ac:spMkLst>
        </pc:spChg>
        <pc:spChg chg="mod">
          <ac:chgData name="Nathalie Declercq" userId="dcbd5312-c975-4b18-b051-fc96884b9fc8" providerId="ADAL" clId="{B29D4BFF-13B3-4293-A7D3-0A93B97B1D77}" dt="2022-10-16T10:21:45.698" v="3052" actId="20577"/>
          <ac:spMkLst>
            <pc:docMk/>
            <pc:sldMk cId="3780298705" sldId="290"/>
            <ac:spMk id="11" creationId="{00000000-0000-0000-0000-000000000000}"/>
          </ac:spMkLst>
        </pc:spChg>
        <pc:picChg chg="add mod">
          <ac:chgData name="Nathalie Declercq" userId="dcbd5312-c975-4b18-b051-fc96884b9fc8" providerId="ADAL" clId="{B29D4BFF-13B3-4293-A7D3-0A93B97B1D77}" dt="2022-10-16T10:22:11.553" v="3055" actId="14100"/>
          <ac:picMkLst>
            <pc:docMk/>
            <pc:sldMk cId="3780298705" sldId="290"/>
            <ac:picMk id="3" creationId="{87AE7D31-8E83-348F-3C99-0E49640443AA}"/>
          </ac:picMkLst>
        </pc:picChg>
        <pc:picChg chg="add mod">
          <ac:chgData name="Nathalie Declercq" userId="dcbd5312-c975-4b18-b051-fc96884b9fc8" providerId="ADAL" clId="{B29D4BFF-13B3-4293-A7D3-0A93B97B1D77}" dt="2022-10-16T10:21:53.210" v="3054" actId="14100"/>
          <ac:picMkLst>
            <pc:docMk/>
            <pc:sldMk cId="3780298705" sldId="290"/>
            <ac:picMk id="5" creationId="{146F82AB-2D9C-5CC1-2615-4E81CCED217B}"/>
          </ac:picMkLst>
        </pc:picChg>
      </pc:sldChg>
      <pc:sldChg chg="addSp modSp add mod modAnim">
        <pc:chgData name="Nathalie Declercq" userId="dcbd5312-c975-4b18-b051-fc96884b9fc8" providerId="ADAL" clId="{B29D4BFF-13B3-4293-A7D3-0A93B97B1D77}" dt="2022-10-16T17:14:27.108" v="3963"/>
        <pc:sldMkLst>
          <pc:docMk/>
          <pc:sldMk cId="1388969502" sldId="291"/>
        </pc:sldMkLst>
        <pc:spChg chg="mod">
          <ac:chgData name="Nathalie Declercq" userId="dcbd5312-c975-4b18-b051-fc96884b9fc8" providerId="ADAL" clId="{B29D4BFF-13B3-4293-A7D3-0A93B97B1D77}" dt="2022-10-16T10:29:51.933" v="3277" actId="1076"/>
          <ac:spMkLst>
            <pc:docMk/>
            <pc:sldMk cId="1388969502" sldId="291"/>
            <ac:spMk id="9" creationId="{00000000-0000-0000-0000-000000000000}"/>
          </ac:spMkLst>
        </pc:spChg>
        <pc:spChg chg="mod">
          <ac:chgData name="Nathalie Declercq" userId="dcbd5312-c975-4b18-b051-fc96884b9fc8" providerId="ADAL" clId="{B29D4BFF-13B3-4293-A7D3-0A93B97B1D77}" dt="2022-10-16T10:28:58.305" v="3272" actId="6549"/>
          <ac:spMkLst>
            <pc:docMk/>
            <pc:sldMk cId="1388969502" sldId="291"/>
            <ac:spMk id="11" creationId="{00000000-0000-0000-0000-000000000000}"/>
          </ac:spMkLst>
        </pc:spChg>
        <pc:picChg chg="add mod">
          <ac:chgData name="Nathalie Declercq" userId="dcbd5312-c975-4b18-b051-fc96884b9fc8" providerId="ADAL" clId="{B29D4BFF-13B3-4293-A7D3-0A93B97B1D77}" dt="2022-10-16T10:24:23.623" v="3081" actId="1076"/>
          <ac:picMkLst>
            <pc:docMk/>
            <pc:sldMk cId="1388969502" sldId="291"/>
            <ac:picMk id="3" creationId="{62191809-1F24-4108-F30B-1595285C07C5}"/>
          </ac:picMkLst>
        </pc:picChg>
        <pc:picChg chg="add mod">
          <ac:chgData name="Nathalie Declercq" userId="dcbd5312-c975-4b18-b051-fc96884b9fc8" providerId="ADAL" clId="{B29D4BFF-13B3-4293-A7D3-0A93B97B1D77}" dt="2022-10-16T10:29:24.543" v="3276" actId="1076"/>
          <ac:picMkLst>
            <pc:docMk/>
            <pc:sldMk cId="1388969502" sldId="291"/>
            <ac:picMk id="5" creationId="{5EEB25C1-AEE3-8D39-E625-C7D466A8B74D}"/>
          </ac:picMkLst>
        </pc:picChg>
      </pc:sldChg>
      <pc:sldChg chg="addSp modSp add mod">
        <pc:chgData name="Nathalie Declercq" userId="dcbd5312-c975-4b18-b051-fc96884b9fc8" providerId="ADAL" clId="{B29D4BFF-13B3-4293-A7D3-0A93B97B1D77}" dt="2022-10-16T10:36:36.942" v="3321" actId="1076"/>
        <pc:sldMkLst>
          <pc:docMk/>
          <pc:sldMk cId="3066445945" sldId="292"/>
        </pc:sldMkLst>
        <pc:spChg chg="mod">
          <ac:chgData name="Nathalie Declercq" userId="dcbd5312-c975-4b18-b051-fc96884b9fc8" providerId="ADAL" clId="{B29D4BFF-13B3-4293-A7D3-0A93B97B1D77}" dt="2022-10-16T10:35:50.267" v="3300" actId="1076"/>
          <ac:spMkLst>
            <pc:docMk/>
            <pc:sldMk cId="3066445945" sldId="292"/>
            <ac:spMk id="9" creationId="{00000000-0000-0000-0000-000000000000}"/>
          </ac:spMkLst>
        </pc:spChg>
        <pc:spChg chg="mod">
          <ac:chgData name="Nathalie Declercq" userId="dcbd5312-c975-4b18-b051-fc96884b9fc8" providerId="ADAL" clId="{B29D4BFF-13B3-4293-A7D3-0A93B97B1D77}" dt="2022-10-16T10:36:00.112" v="3317" actId="6549"/>
          <ac:spMkLst>
            <pc:docMk/>
            <pc:sldMk cId="3066445945" sldId="292"/>
            <ac:spMk id="11" creationId="{00000000-0000-0000-0000-000000000000}"/>
          </ac:spMkLst>
        </pc:spChg>
        <pc:picChg chg="add mod">
          <ac:chgData name="Nathalie Declercq" userId="dcbd5312-c975-4b18-b051-fc96884b9fc8" providerId="ADAL" clId="{B29D4BFF-13B3-4293-A7D3-0A93B97B1D77}" dt="2022-10-16T10:36:36.942" v="3321" actId="1076"/>
          <ac:picMkLst>
            <pc:docMk/>
            <pc:sldMk cId="3066445945" sldId="292"/>
            <ac:picMk id="3" creationId="{BEDC2B4F-0966-B6EF-EEFA-A01A77B2956D}"/>
          </ac:picMkLst>
        </pc:picChg>
        <pc:picChg chg="add mod">
          <ac:chgData name="Nathalie Declercq" userId="dcbd5312-c975-4b18-b051-fc96884b9fc8" providerId="ADAL" clId="{B29D4BFF-13B3-4293-A7D3-0A93B97B1D77}" dt="2022-10-16T10:36:32.635" v="3320" actId="1076"/>
          <ac:picMkLst>
            <pc:docMk/>
            <pc:sldMk cId="3066445945" sldId="292"/>
            <ac:picMk id="5" creationId="{967D39F9-9850-DACE-3AE3-92255178C990}"/>
          </ac:picMkLst>
        </pc:picChg>
      </pc:sldChg>
      <pc:sldChg chg="modSp add del mod">
        <pc:chgData name="Nathalie Declercq" userId="dcbd5312-c975-4b18-b051-fc96884b9fc8" providerId="ADAL" clId="{B29D4BFF-13B3-4293-A7D3-0A93B97B1D77}" dt="2022-10-16T10:36:54.808" v="3322" actId="47"/>
        <pc:sldMkLst>
          <pc:docMk/>
          <pc:sldMk cId="1462612524" sldId="293"/>
        </pc:sldMkLst>
        <pc:spChg chg="mod">
          <ac:chgData name="Nathalie Declercq" userId="dcbd5312-c975-4b18-b051-fc96884b9fc8" providerId="ADAL" clId="{B29D4BFF-13B3-4293-A7D3-0A93B97B1D77}" dt="2022-10-16T10:35:21.173" v="3293" actId="21"/>
          <ac:spMkLst>
            <pc:docMk/>
            <pc:sldMk cId="1462612524" sldId="293"/>
            <ac:spMk id="11" creationId="{00000000-0000-0000-0000-000000000000}"/>
          </ac:spMkLst>
        </pc:spChg>
      </pc:sldChg>
      <pc:sldChg chg="del">
        <pc:chgData name="Nathalie Declercq" userId="dcbd5312-c975-4b18-b051-fc96884b9fc8" providerId="ADAL" clId="{B29D4BFF-13B3-4293-A7D3-0A93B97B1D77}" dt="2022-10-11T19:30:08.605" v="513" actId="47"/>
        <pc:sldMkLst>
          <pc:docMk/>
          <pc:sldMk cId="578248294" sldId="294"/>
        </pc:sldMkLst>
      </pc:sldChg>
      <pc:sldChg chg="addSp modSp add mod ord">
        <pc:chgData name="Nathalie Declercq" userId="dcbd5312-c975-4b18-b051-fc96884b9fc8" providerId="ADAL" clId="{B29D4BFF-13B3-4293-A7D3-0A93B97B1D77}" dt="2022-10-16T10:49:00.132" v="3618"/>
        <pc:sldMkLst>
          <pc:docMk/>
          <pc:sldMk cId="982114339" sldId="294"/>
        </pc:sldMkLst>
        <pc:spChg chg="mod">
          <ac:chgData name="Nathalie Declercq" userId="dcbd5312-c975-4b18-b051-fc96884b9fc8" providerId="ADAL" clId="{B29D4BFF-13B3-4293-A7D3-0A93B97B1D77}" dt="2022-10-16T10:41:36.216" v="3558" actId="6549"/>
          <ac:spMkLst>
            <pc:docMk/>
            <pc:sldMk cId="982114339" sldId="294"/>
            <ac:spMk id="11" creationId="{00000000-0000-0000-0000-000000000000}"/>
          </ac:spMkLst>
        </pc:spChg>
        <pc:picChg chg="add mod">
          <ac:chgData name="Nathalie Declercq" userId="dcbd5312-c975-4b18-b051-fc96884b9fc8" providerId="ADAL" clId="{B29D4BFF-13B3-4293-A7D3-0A93B97B1D77}" dt="2022-10-16T10:39:52.803" v="3372" actId="14100"/>
          <ac:picMkLst>
            <pc:docMk/>
            <pc:sldMk cId="982114339" sldId="294"/>
            <ac:picMk id="3" creationId="{E72B1C56-8C19-75F1-06EF-02164E1BD2F0}"/>
          </ac:picMkLst>
        </pc:picChg>
        <pc:picChg chg="add mod">
          <ac:chgData name="Nathalie Declercq" userId="dcbd5312-c975-4b18-b051-fc96884b9fc8" providerId="ADAL" clId="{B29D4BFF-13B3-4293-A7D3-0A93B97B1D77}" dt="2022-10-16T10:42:18.417" v="3563" actId="14100"/>
          <ac:picMkLst>
            <pc:docMk/>
            <pc:sldMk cId="982114339" sldId="294"/>
            <ac:picMk id="5" creationId="{EBB2CEFB-9829-9D0B-3592-30E016E4E427}"/>
          </ac:picMkLst>
        </pc:picChg>
      </pc:sldChg>
      <pc:sldChg chg="modSp add del mod">
        <pc:chgData name="Nathalie Declercq" userId="dcbd5312-c975-4b18-b051-fc96884b9fc8" providerId="ADAL" clId="{B29D4BFF-13B3-4293-A7D3-0A93B97B1D77}" dt="2022-10-16T10:42:32.166" v="3564" actId="47"/>
        <pc:sldMkLst>
          <pc:docMk/>
          <pc:sldMk cId="202399008" sldId="295"/>
        </pc:sldMkLst>
        <pc:spChg chg="mod">
          <ac:chgData name="Nathalie Declercq" userId="dcbd5312-c975-4b18-b051-fc96884b9fc8" providerId="ADAL" clId="{B29D4BFF-13B3-4293-A7D3-0A93B97B1D77}" dt="2022-10-16T10:40:20.184" v="3374" actId="21"/>
          <ac:spMkLst>
            <pc:docMk/>
            <pc:sldMk cId="202399008" sldId="295"/>
            <ac:spMk id="11" creationId="{00000000-0000-0000-0000-000000000000}"/>
          </ac:spMkLst>
        </pc:spChg>
      </pc:sldChg>
      <pc:sldChg chg="new del">
        <pc:chgData name="Nathalie Declercq" userId="dcbd5312-c975-4b18-b051-fc96884b9fc8" providerId="ADAL" clId="{B29D4BFF-13B3-4293-A7D3-0A93B97B1D77}" dt="2022-10-11T20:08:44.730" v="1237" actId="680"/>
        <pc:sldMkLst>
          <pc:docMk/>
          <pc:sldMk cId="2829118432" sldId="295"/>
        </pc:sldMkLst>
      </pc:sldChg>
      <pc:sldChg chg="addSp modSp add mod">
        <pc:chgData name="Nathalie Declercq" userId="dcbd5312-c975-4b18-b051-fc96884b9fc8" providerId="ADAL" clId="{B29D4BFF-13B3-4293-A7D3-0A93B97B1D77}" dt="2022-10-16T10:44:02.724" v="3575" actId="20577"/>
        <pc:sldMkLst>
          <pc:docMk/>
          <pc:sldMk cId="880789543" sldId="296"/>
        </pc:sldMkLst>
        <pc:spChg chg="mod">
          <ac:chgData name="Nathalie Declercq" userId="dcbd5312-c975-4b18-b051-fc96884b9fc8" providerId="ADAL" clId="{B29D4BFF-13B3-4293-A7D3-0A93B97B1D77}" dt="2022-10-16T10:44:02.724" v="3575" actId="20577"/>
          <ac:spMkLst>
            <pc:docMk/>
            <pc:sldMk cId="880789543" sldId="296"/>
            <ac:spMk id="11" creationId="{00000000-0000-0000-0000-000000000000}"/>
          </ac:spMkLst>
        </pc:spChg>
        <pc:picChg chg="add">
          <ac:chgData name="Nathalie Declercq" userId="dcbd5312-c975-4b18-b051-fc96884b9fc8" providerId="ADAL" clId="{B29D4BFF-13B3-4293-A7D3-0A93B97B1D77}" dt="2022-10-16T10:43:57.107" v="3571" actId="22"/>
          <ac:picMkLst>
            <pc:docMk/>
            <pc:sldMk cId="880789543" sldId="296"/>
            <ac:picMk id="3" creationId="{06D17EA3-7FDF-B178-B678-8377C22C3329}"/>
          </ac:picMkLst>
        </pc:picChg>
      </pc:sldChg>
      <pc:sldChg chg="add del">
        <pc:chgData name="Nathalie Declercq" userId="dcbd5312-c975-4b18-b051-fc96884b9fc8" providerId="ADAL" clId="{B29D4BFF-13B3-4293-A7D3-0A93B97B1D77}" dt="2022-10-16T10:44:10.166" v="3576" actId="47"/>
        <pc:sldMkLst>
          <pc:docMk/>
          <pc:sldMk cId="268986152" sldId="297"/>
        </pc:sldMkLst>
      </pc:sldChg>
      <pc:sldChg chg="del">
        <pc:chgData name="Nathalie Declercq" userId="dcbd5312-c975-4b18-b051-fc96884b9fc8" providerId="ADAL" clId="{B29D4BFF-13B3-4293-A7D3-0A93B97B1D77}" dt="2022-10-11T19:30:08.742" v="514" actId="47"/>
        <pc:sldMkLst>
          <pc:docMk/>
          <pc:sldMk cId="1358641347" sldId="297"/>
        </pc:sldMkLst>
      </pc:sldChg>
      <pc:sldChg chg="del">
        <pc:chgData name="Nathalie Declercq" userId="dcbd5312-c975-4b18-b051-fc96884b9fc8" providerId="ADAL" clId="{B29D4BFF-13B3-4293-A7D3-0A93B97B1D77}" dt="2022-10-11T19:30:10.375" v="516" actId="47"/>
        <pc:sldMkLst>
          <pc:docMk/>
          <pc:sldMk cId="2654939768" sldId="298"/>
        </pc:sldMkLst>
      </pc:sldChg>
      <pc:sldChg chg="addSp modSp add mod">
        <pc:chgData name="Nathalie Declercq" userId="dcbd5312-c975-4b18-b051-fc96884b9fc8" providerId="ADAL" clId="{B29D4BFF-13B3-4293-A7D3-0A93B97B1D77}" dt="2022-10-16T17:02:01.322" v="3957" actId="207"/>
        <pc:sldMkLst>
          <pc:docMk/>
          <pc:sldMk cId="3477294098" sldId="298"/>
        </pc:sldMkLst>
        <pc:spChg chg="mod">
          <ac:chgData name="Nathalie Declercq" userId="dcbd5312-c975-4b18-b051-fc96884b9fc8" providerId="ADAL" clId="{B29D4BFF-13B3-4293-A7D3-0A93B97B1D77}" dt="2022-10-11T20:11:23.900" v="1285" actId="20577"/>
          <ac:spMkLst>
            <pc:docMk/>
            <pc:sldMk cId="3477294098" sldId="298"/>
            <ac:spMk id="9" creationId="{00000000-0000-0000-0000-000000000000}"/>
          </ac:spMkLst>
        </pc:spChg>
        <pc:spChg chg="mod">
          <ac:chgData name="Nathalie Declercq" userId="dcbd5312-c975-4b18-b051-fc96884b9fc8" providerId="ADAL" clId="{B29D4BFF-13B3-4293-A7D3-0A93B97B1D77}" dt="2022-10-16T17:02:01.322" v="3957" actId="207"/>
          <ac:spMkLst>
            <pc:docMk/>
            <pc:sldMk cId="3477294098" sldId="298"/>
            <ac:spMk id="11" creationId="{00000000-0000-0000-0000-000000000000}"/>
          </ac:spMkLst>
        </pc:spChg>
        <pc:picChg chg="add mod">
          <ac:chgData name="Nathalie Declercq" userId="dcbd5312-c975-4b18-b051-fc96884b9fc8" providerId="ADAL" clId="{B29D4BFF-13B3-4293-A7D3-0A93B97B1D77}" dt="2022-10-16T16:12:16.424" v="3757" actId="1076"/>
          <ac:picMkLst>
            <pc:docMk/>
            <pc:sldMk cId="3477294098" sldId="298"/>
            <ac:picMk id="3" creationId="{C56D9B2F-C5A5-0297-9E2F-26D6ACB64A2B}"/>
          </ac:picMkLst>
        </pc:picChg>
        <pc:picChg chg="add mod">
          <ac:chgData name="Nathalie Declercq" userId="dcbd5312-c975-4b18-b051-fc96884b9fc8" providerId="ADAL" clId="{B29D4BFF-13B3-4293-A7D3-0A93B97B1D77}" dt="2022-10-16T16:12:33.600" v="3761" actId="14100"/>
          <ac:picMkLst>
            <pc:docMk/>
            <pc:sldMk cId="3477294098" sldId="298"/>
            <ac:picMk id="5" creationId="{57C97534-EFC0-0A5A-92F8-BDE245FC28A7}"/>
          </ac:picMkLst>
        </pc:picChg>
      </pc:sldChg>
      <pc:sldChg chg="modSp add del mod ord">
        <pc:chgData name="Nathalie Declercq" userId="dcbd5312-c975-4b18-b051-fc96884b9fc8" providerId="ADAL" clId="{B29D4BFF-13B3-4293-A7D3-0A93B97B1D77}" dt="2022-10-16T16:13:17.219" v="3766" actId="47"/>
        <pc:sldMkLst>
          <pc:docMk/>
          <pc:sldMk cId="2223219045" sldId="299"/>
        </pc:sldMkLst>
        <pc:spChg chg="mod">
          <ac:chgData name="Nathalie Declercq" userId="dcbd5312-c975-4b18-b051-fc96884b9fc8" providerId="ADAL" clId="{B29D4BFF-13B3-4293-A7D3-0A93B97B1D77}" dt="2022-10-11T20:11:46.994" v="1298" actId="6549"/>
          <ac:spMkLst>
            <pc:docMk/>
            <pc:sldMk cId="2223219045" sldId="299"/>
            <ac:spMk id="9" creationId="{00000000-0000-0000-0000-000000000000}"/>
          </ac:spMkLst>
        </pc:spChg>
        <pc:spChg chg="mod">
          <ac:chgData name="Nathalie Declercq" userId="dcbd5312-c975-4b18-b051-fc96884b9fc8" providerId="ADAL" clId="{B29D4BFF-13B3-4293-A7D3-0A93B97B1D77}" dt="2022-10-16T16:13:11.430" v="3765" actId="6549"/>
          <ac:spMkLst>
            <pc:docMk/>
            <pc:sldMk cId="2223219045" sldId="299"/>
            <ac:spMk id="11" creationId="{00000000-0000-0000-0000-000000000000}"/>
          </ac:spMkLst>
        </pc:spChg>
      </pc:sldChg>
      <pc:sldChg chg="del">
        <pc:chgData name="Nathalie Declercq" userId="dcbd5312-c975-4b18-b051-fc96884b9fc8" providerId="ADAL" clId="{B29D4BFF-13B3-4293-A7D3-0A93B97B1D77}" dt="2022-10-11T19:30:09.874" v="515" actId="47"/>
        <pc:sldMkLst>
          <pc:docMk/>
          <pc:sldMk cId="3623985750" sldId="299"/>
        </pc:sldMkLst>
      </pc:sldChg>
      <pc:sldChg chg="del">
        <pc:chgData name="Nathalie Declercq" userId="dcbd5312-c975-4b18-b051-fc96884b9fc8" providerId="ADAL" clId="{B29D4BFF-13B3-4293-A7D3-0A93B97B1D77}" dt="2022-10-11T19:30:10.425" v="518" actId="47"/>
        <pc:sldMkLst>
          <pc:docMk/>
          <pc:sldMk cId="977798336" sldId="300"/>
        </pc:sldMkLst>
      </pc:sldChg>
      <pc:sldChg chg="modSp add mod modShow">
        <pc:chgData name="Nathalie Declercq" userId="dcbd5312-c975-4b18-b051-fc96884b9fc8" providerId="ADAL" clId="{B29D4BFF-13B3-4293-A7D3-0A93B97B1D77}" dt="2022-10-16T16:57:48.213" v="3955" actId="729"/>
        <pc:sldMkLst>
          <pc:docMk/>
          <pc:sldMk cId="2294990884" sldId="300"/>
        </pc:sldMkLst>
        <pc:spChg chg="mod">
          <ac:chgData name="Nathalie Declercq" userId="dcbd5312-c975-4b18-b051-fc96884b9fc8" providerId="ADAL" clId="{B29D4BFF-13B3-4293-A7D3-0A93B97B1D77}" dt="2022-10-14T10:10:55.087" v="1458" actId="1076"/>
          <ac:spMkLst>
            <pc:docMk/>
            <pc:sldMk cId="2294990884" sldId="300"/>
            <ac:spMk id="9" creationId="{00000000-0000-0000-0000-000000000000}"/>
          </ac:spMkLst>
        </pc:spChg>
        <pc:spChg chg="mod">
          <ac:chgData name="Nathalie Declercq" userId="dcbd5312-c975-4b18-b051-fc96884b9fc8" providerId="ADAL" clId="{B29D4BFF-13B3-4293-A7D3-0A93B97B1D77}" dt="2022-10-14T10:13:49.590" v="1519" actId="113"/>
          <ac:spMkLst>
            <pc:docMk/>
            <pc:sldMk cId="2294990884" sldId="300"/>
            <ac:spMk id="11" creationId="{00000000-0000-0000-0000-000000000000}"/>
          </ac:spMkLst>
        </pc:spChg>
      </pc:sldChg>
      <pc:sldChg chg="addSp delSp modSp add mod ord">
        <pc:chgData name="Nathalie Declercq" userId="dcbd5312-c975-4b18-b051-fc96884b9fc8" providerId="ADAL" clId="{B29D4BFF-13B3-4293-A7D3-0A93B97B1D77}" dt="2022-10-16T08:49:18.067" v="2329" actId="1076"/>
        <pc:sldMkLst>
          <pc:docMk/>
          <pc:sldMk cId="3302633520" sldId="301"/>
        </pc:sldMkLst>
        <pc:spChg chg="mod">
          <ac:chgData name="Nathalie Declercq" userId="dcbd5312-c975-4b18-b051-fc96884b9fc8" providerId="ADAL" clId="{B29D4BFF-13B3-4293-A7D3-0A93B97B1D77}" dt="2022-10-16T08:07:43.944" v="1618" actId="115"/>
          <ac:spMkLst>
            <pc:docMk/>
            <pc:sldMk cId="3302633520" sldId="301"/>
            <ac:spMk id="8" creationId="{00000000-0000-0000-0000-000000000000}"/>
          </ac:spMkLst>
        </pc:spChg>
        <pc:spChg chg="mod">
          <ac:chgData name="Nathalie Declercq" userId="dcbd5312-c975-4b18-b051-fc96884b9fc8" providerId="ADAL" clId="{B29D4BFF-13B3-4293-A7D3-0A93B97B1D77}" dt="2022-10-16T08:11:41.119" v="1715" actId="27636"/>
          <ac:spMkLst>
            <pc:docMk/>
            <pc:sldMk cId="3302633520" sldId="301"/>
            <ac:spMk id="11" creationId="{00000000-0000-0000-0000-000000000000}"/>
          </ac:spMkLst>
        </pc:spChg>
        <pc:graphicFrameChg chg="add del">
          <ac:chgData name="Nathalie Declercq" userId="dcbd5312-c975-4b18-b051-fc96884b9fc8" providerId="ADAL" clId="{B29D4BFF-13B3-4293-A7D3-0A93B97B1D77}" dt="2022-10-16T08:01:44.569" v="1554" actId="478"/>
          <ac:graphicFrameMkLst>
            <pc:docMk/>
            <pc:sldMk cId="3302633520" sldId="301"/>
            <ac:graphicFrameMk id="2" creationId="{29D2431D-D54E-83B6-D1F8-F2BB1811BF1E}"/>
          </ac:graphicFrameMkLst>
        </pc:graphicFrameChg>
        <pc:graphicFrameChg chg="add del mod modGraphic">
          <ac:chgData name="Nathalie Declercq" userId="dcbd5312-c975-4b18-b051-fc96884b9fc8" providerId="ADAL" clId="{B29D4BFF-13B3-4293-A7D3-0A93B97B1D77}" dt="2022-10-16T08:48:23.321" v="2323" actId="478"/>
          <ac:graphicFrameMkLst>
            <pc:docMk/>
            <pc:sldMk cId="3302633520" sldId="301"/>
            <ac:graphicFrameMk id="3" creationId="{10F08EE7-EB2B-8F6F-307F-B15698728037}"/>
          </ac:graphicFrameMkLst>
        </pc:graphicFrameChg>
        <pc:graphicFrameChg chg="add del mod modGraphic">
          <ac:chgData name="Nathalie Declercq" userId="dcbd5312-c975-4b18-b051-fc96884b9fc8" providerId="ADAL" clId="{B29D4BFF-13B3-4293-A7D3-0A93B97B1D77}" dt="2022-10-16T08:48:32.620" v="2325" actId="478"/>
          <ac:graphicFrameMkLst>
            <pc:docMk/>
            <pc:sldMk cId="3302633520" sldId="301"/>
            <ac:graphicFrameMk id="4" creationId="{4A9248F4-A286-F247-796C-0F816432A494}"/>
          </ac:graphicFrameMkLst>
        </pc:graphicFrameChg>
        <pc:graphicFrameChg chg="add del modGraphic">
          <ac:chgData name="Nathalie Declercq" userId="dcbd5312-c975-4b18-b051-fc96884b9fc8" providerId="ADAL" clId="{B29D4BFF-13B3-4293-A7D3-0A93B97B1D77}" dt="2022-10-16T08:07:42.139" v="1617" actId="3680"/>
          <ac:graphicFrameMkLst>
            <pc:docMk/>
            <pc:sldMk cId="3302633520" sldId="301"/>
            <ac:graphicFrameMk id="5" creationId="{A1F9ED56-3786-886B-7F12-8B5C88E0BCDF}"/>
          </ac:graphicFrameMkLst>
        </pc:graphicFrameChg>
        <pc:graphicFrameChg chg="add del mod modGraphic">
          <ac:chgData name="Nathalie Declercq" userId="dcbd5312-c975-4b18-b051-fc96884b9fc8" providerId="ADAL" clId="{B29D4BFF-13B3-4293-A7D3-0A93B97B1D77}" dt="2022-10-16T08:48:40.301" v="2327" actId="478"/>
          <ac:graphicFrameMkLst>
            <pc:docMk/>
            <pc:sldMk cId="3302633520" sldId="301"/>
            <ac:graphicFrameMk id="6" creationId="{DFD19DD6-CBD5-0F25-C5ED-C313A53CA925}"/>
          </ac:graphicFrameMkLst>
        </pc:graphicFrameChg>
        <pc:picChg chg="add mod">
          <ac:chgData name="Nathalie Declercq" userId="dcbd5312-c975-4b18-b051-fc96884b9fc8" providerId="ADAL" clId="{B29D4BFF-13B3-4293-A7D3-0A93B97B1D77}" dt="2022-10-16T08:49:18.067" v="2329" actId="1076"/>
          <ac:picMkLst>
            <pc:docMk/>
            <pc:sldMk cId="3302633520" sldId="301"/>
            <ac:picMk id="10" creationId="{A48636AE-FDE0-6F80-3125-5B334073FD82}"/>
          </ac:picMkLst>
        </pc:picChg>
      </pc:sldChg>
      <pc:sldChg chg="addSp delSp modSp add mod">
        <pc:chgData name="Nathalie Declercq" userId="dcbd5312-c975-4b18-b051-fc96884b9fc8" providerId="ADAL" clId="{B29D4BFF-13B3-4293-A7D3-0A93B97B1D77}" dt="2022-10-16T08:50:19.580" v="2330" actId="113"/>
        <pc:sldMkLst>
          <pc:docMk/>
          <pc:sldMk cId="65087936" sldId="302"/>
        </pc:sldMkLst>
        <pc:spChg chg="mod">
          <ac:chgData name="Nathalie Declercq" userId="dcbd5312-c975-4b18-b051-fc96884b9fc8" providerId="ADAL" clId="{B29D4BFF-13B3-4293-A7D3-0A93B97B1D77}" dt="2022-10-16T08:43:40.141" v="2293" actId="1076"/>
          <ac:spMkLst>
            <pc:docMk/>
            <pc:sldMk cId="65087936" sldId="302"/>
            <ac:spMk id="9" creationId="{00000000-0000-0000-0000-000000000000}"/>
          </ac:spMkLst>
        </pc:spChg>
        <pc:spChg chg="mod">
          <ac:chgData name="Nathalie Declercq" userId="dcbd5312-c975-4b18-b051-fc96884b9fc8" providerId="ADAL" clId="{B29D4BFF-13B3-4293-A7D3-0A93B97B1D77}" dt="2022-10-16T08:50:19.580" v="2330" actId="113"/>
          <ac:spMkLst>
            <pc:docMk/>
            <pc:sldMk cId="65087936" sldId="302"/>
            <ac:spMk id="11" creationId="{00000000-0000-0000-0000-000000000000}"/>
          </ac:spMkLst>
        </pc:spChg>
        <pc:graphicFrameChg chg="add del mod modGraphic">
          <ac:chgData name="Nathalie Declercq" userId="dcbd5312-c975-4b18-b051-fc96884b9fc8" providerId="ADAL" clId="{B29D4BFF-13B3-4293-A7D3-0A93B97B1D77}" dt="2022-10-16T08:41:59.362" v="2280" actId="478"/>
          <ac:graphicFrameMkLst>
            <pc:docMk/>
            <pc:sldMk cId="65087936" sldId="302"/>
            <ac:graphicFrameMk id="2" creationId="{820C1038-D567-114E-A4FB-EF815933BD78}"/>
          </ac:graphicFrameMkLst>
        </pc:graphicFrameChg>
        <pc:picChg chg="add mod">
          <ac:chgData name="Nathalie Declercq" userId="dcbd5312-c975-4b18-b051-fc96884b9fc8" providerId="ADAL" clId="{B29D4BFF-13B3-4293-A7D3-0A93B97B1D77}" dt="2022-10-16T08:44:05.654" v="2298" actId="1076"/>
          <ac:picMkLst>
            <pc:docMk/>
            <pc:sldMk cId="65087936" sldId="302"/>
            <ac:picMk id="4" creationId="{556A627D-0DF4-14C5-2E0F-460A15CD714C}"/>
          </ac:picMkLst>
        </pc:picChg>
      </pc:sldChg>
      <pc:sldChg chg="del">
        <pc:chgData name="Nathalie Declercq" userId="dcbd5312-c975-4b18-b051-fc96884b9fc8" providerId="ADAL" clId="{B29D4BFF-13B3-4293-A7D3-0A93B97B1D77}" dt="2022-10-11T19:30:10.478" v="520" actId="47"/>
        <pc:sldMkLst>
          <pc:docMk/>
          <pc:sldMk cId="4103944160" sldId="302"/>
        </pc:sldMkLst>
      </pc:sldChg>
      <pc:sldChg chg="addSp delSp modSp add mod">
        <pc:chgData name="Nathalie Declercq" userId="dcbd5312-c975-4b18-b051-fc96884b9fc8" providerId="ADAL" clId="{B29D4BFF-13B3-4293-A7D3-0A93B97B1D77}" dt="2022-10-16T09:09:24.802" v="2425" actId="14100"/>
        <pc:sldMkLst>
          <pc:docMk/>
          <pc:sldMk cId="1252521414" sldId="303"/>
        </pc:sldMkLst>
        <pc:spChg chg="add del mod">
          <ac:chgData name="Nathalie Declercq" userId="dcbd5312-c975-4b18-b051-fc96884b9fc8" providerId="ADAL" clId="{B29D4BFF-13B3-4293-A7D3-0A93B97B1D77}" dt="2022-10-16T09:07:06.060" v="2419"/>
          <ac:spMkLst>
            <pc:docMk/>
            <pc:sldMk cId="1252521414" sldId="303"/>
            <ac:spMk id="6" creationId="{BEC9D3A5-B000-C326-8DDA-6A8DB03B34B4}"/>
          </ac:spMkLst>
        </pc:spChg>
        <pc:spChg chg="add del mod">
          <ac:chgData name="Nathalie Declercq" userId="dcbd5312-c975-4b18-b051-fc96884b9fc8" providerId="ADAL" clId="{B29D4BFF-13B3-4293-A7D3-0A93B97B1D77}" dt="2022-10-16T09:07:22.846" v="2420" actId="478"/>
          <ac:spMkLst>
            <pc:docMk/>
            <pc:sldMk cId="1252521414" sldId="303"/>
            <ac:spMk id="7" creationId="{A7D7965F-C557-D378-C722-B587DD336D81}"/>
          </ac:spMkLst>
        </pc:spChg>
        <pc:spChg chg="mod">
          <ac:chgData name="Nathalie Declercq" userId="dcbd5312-c975-4b18-b051-fc96884b9fc8" providerId="ADAL" clId="{B29D4BFF-13B3-4293-A7D3-0A93B97B1D77}" dt="2022-10-16T09:07:06.060" v="2419"/>
          <ac:spMkLst>
            <pc:docMk/>
            <pc:sldMk cId="1252521414" sldId="303"/>
            <ac:spMk id="8" creationId="{00000000-0000-0000-0000-000000000000}"/>
          </ac:spMkLst>
        </pc:spChg>
        <pc:spChg chg="mod">
          <ac:chgData name="Nathalie Declercq" userId="dcbd5312-c975-4b18-b051-fc96884b9fc8" providerId="ADAL" clId="{B29D4BFF-13B3-4293-A7D3-0A93B97B1D77}" dt="2022-10-16T08:54:34.689" v="2376" actId="1076"/>
          <ac:spMkLst>
            <pc:docMk/>
            <pc:sldMk cId="1252521414" sldId="303"/>
            <ac:spMk id="9" creationId="{00000000-0000-0000-0000-000000000000}"/>
          </ac:spMkLst>
        </pc:spChg>
        <pc:spChg chg="add del mod">
          <ac:chgData name="Nathalie Declercq" userId="dcbd5312-c975-4b18-b051-fc96884b9fc8" providerId="ADAL" clId="{B29D4BFF-13B3-4293-A7D3-0A93B97B1D77}" dt="2022-10-16T09:09:13.168" v="2423" actId="478"/>
          <ac:spMkLst>
            <pc:docMk/>
            <pc:sldMk cId="1252521414" sldId="303"/>
            <ac:spMk id="10" creationId="{F4AC1BEA-77CC-630A-351E-AFE6F28E6CED}"/>
          </ac:spMkLst>
        </pc:spChg>
        <pc:spChg chg="mod ord">
          <ac:chgData name="Nathalie Declercq" userId="dcbd5312-c975-4b18-b051-fc96884b9fc8" providerId="ADAL" clId="{B29D4BFF-13B3-4293-A7D3-0A93B97B1D77}" dt="2022-10-16T09:09:05.437" v="2422" actId="167"/>
          <ac:spMkLst>
            <pc:docMk/>
            <pc:sldMk cId="1252521414" sldId="303"/>
            <ac:spMk id="11" creationId="{00000000-0000-0000-0000-000000000000}"/>
          </ac:spMkLst>
        </pc:spChg>
        <pc:picChg chg="add del mod">
          <ac:chgData name="Nathalie Declercq" userId="dcbd5312-c975-4b18-b051-fc96884b9fc8" providerId="ADAL" clId="{B29D4BFF-13B3-4293-A7D3-0A93B97B1D77}" dt="2022-10-16T08:55:48.815" v="2382" actId="478"/>
          <ac:picMkLst>
            <pc:docMk/>
            <pc:sldMk cId="1252521414" sldId="303"/>
            <ac:picMk id="3" creationId="{536787D3-3124-D882-C038-E574C403EFC4}"/>
          </ac:picMkLst>
        </pc:picChg>
        <pc:picChg chg="add mod">
          <ac:chgData name="Nathalie Declercq" userId="dcbd5312-c975-4b18-b051-fc96884b9fc8" providerId="ADAL" clId="{B29D4BFF-13B3-4293-A7D3-0A93B97B1D77}" dt="2022-10-16T09:09:24.802" v="2425" actId="14100"/>
          <ac:picMkLst>
            <pc:docMk/>
            <pc:sldMk cId="1252521414" sldId="303"/>
            <ac:picMk id="5" creationId="{46A5F66C-4719-9022-CC9B-B3B07D4657F7}"/>
          </ac:picMkLst>
        </pc:picChg>
      </pc:sldChg>
      <pc:sldChg chg="addSp delSp modSp add mod ord">
        <pc:chgData name="Nathalie Declercq" userId="dcbd5312-c975-4b18-b051-fc96884b9fc8" providerId="ADAL" clId="{B29D4BFF-13B3-4293-A7D3-0A93B97B1D77}" dt="2022-10-17T09:36:41.023" v="4715"/>
        <pc:sldMkLst>
          <pc:docMk/>
          <pc:sldMk cId="1550273480" sldId="304"/>
        </pc:sldMkLst>
        <pc:spChg chg="mod">
          <ac:chgData name="Nathalie Declercq" userId="dcbd5312-c975-4b18-b051-fc96884b9fc8" providerId="ADAL" clId="{B29D4BFF-13B3-4293-A7D3-0A93B97B1D77}" dt="2022-10-16T09:54:07.475" v="2730" actId="20577"/>
          <ac:spMkLst>
            <pc:docMk/>
            <pc:sldMk cId="1550273480" sldId="304"/>
            <ac:spMk id="9" creationId="{00000000-0000-0000-0000-000000000000}"/>
          </ac:spMkLst>
        </pc:spChg>
        <pc:spChg chg="mod">
          <ac:chgData name="Nathalie Declercq" userId="dcbd5312-c975-4b18-b051-fc96884b9fc8" providerId="ADAL" clId="{B29D4BFF-13B3-4293-A7D3-0A93B97B1D77}" dt="2022-10-16T09:59:02.956" v="2789" actId="20577"/>
          <ac:spMkLst>
            <pc:docMk/>
            <pc:sldMk cId="1550273480" sldId="304"/>
            <ac:spMk id="11" creationId="{00000000-0000-0000-0000-000000000000}"/>
          </ac:spMkLst>
        </pc:spChg>
        <pc:picChg chg="del">
          <ac:chgData name="Nathalie Declercq" userId="dcbd5312-c975-4b18-b051-fc96884b9fc8" providerId="ADAL" clId="{B29D4BFF-13B3-4293-A7D3-0A93B97B1D77}" dt="2022-10-16T09:53:54.190" v="2713" actId="478"/>
          <ac:picMkLst>
            <pc:docMk/>
            <pc:sldMk cId="1550273480" sldId="304"/>
            <ac:picMk id="3" creationId="{54B4832F-E0D6-AF96-95E0-F827DE2F7087}"/>
          </ac:picMkLst>
        </pc:picChg>
        <pc:picChg chg="add mod">
          <ac:chgData name="Nathalie Declercq" userId="dcbd5312-c975-4b18-b051-fc96884b9fc8" providerId="ADAL" clId="{B29D4BFF-13B3-4293-A7D3-0A93B97B1D77}" dt="2022-10-16T09:59:10.820" v="2791" actId="1076"/>
          <ac:picMkLst>
            <pc:docMk/>
            <pc:sldMk cId="1550273480" sldId="304"/>
            <ac:picMk id="4" creationId="{7BC97378-A4C5-105E-D991-487EEA9BA0BB}"/>
          </ac:picMkLst>
        </pc:picChg>
      </pc:sldChg>
      <pc:sldChg chg="del">
        <pc:chgData name="Nathalie Declercq" userId="dcbd5312-c975-4b18-b051-fc96884b9fc8" providerId="ADAL" clId="{B29D4BFF-13B3-4293-A7D3-0A93B97B1D77}" dt="2022-10-11T19:30:10.518" v="521" actId="47"/>
        <pc:sldMkLst>
          <pc:docMk/>
          <pc:sldMk cId="2603626095" sldId="304"/>
        </pc:sldMkLst>
      </pc:sldChg>
      <pc:sldChg chg="modSp add del mod ord">
        <pc:chgData name="Nathalie Declercq" userId="dcbd5312-c975-4b18-b051-fc96884b9fc8" providerId="ADAL" clId="{B29D4BFF-13B3-4293-A7D3-0A93B97B1D77}" dt="2022-10-16T16:13:19.877" v="3767" actId="47"/>
        <pc:sldMkLst>
          <pc:docMk/>
          <pc:sldMk cId="3101400217" sldId="305"/>
        </pc:sldMkLst>
        <pc:spChg chg="mod">
          <ac:chgData name="Nathalie Declercq" userId="dcbd5312-c975-4b18-b051-fc96884b9fc8" providerId="ADAL" clId="{B29D4BFF-13B3-4293-A7D3-0A93B97B1D77}" dt="2022-10-16T10:53:26.266" v="3674" actId="20577"/>
          <ac:spMkLst>
            <pc:docMk/>
            <pc:sldMk cId="3101400217" sldId="305"/>
            <ac:spMk id="9" creationId="{00000000-0000-0000-0000-000000000000}"/>
          </ac:spMkLst>
        </pc:spChg>
        <pc:spChg chg="mod">
          <ac:chgData name="Nathalie Declercq" userId="dcbd5312-c975-4b18-b051-fc96884b9fc8" providerId="ADAL" clId="{B29D4BFF-13B3-4293-A7D3-0A93B97B1D77}" dt="2022-10-16T10:53:13.547" v="3664" actId="15"/>
          <ac:spMkLst>
            <pc:docMk/>
            <pc:sldMk cId="3101400217" sldId="305"/>
            <ac:spMk id="11" creationId="{00000000-0000-0000-0000-000000000000}"/>
          </ac:spMkLst>
        </pc:spChg>
      </pc:sldChg>
      <pc:sldChg chg="del">
        <pc:chgData name="Nathalie Declercq" userId="dcbd5312-c975-4b18-b051-fc96884b9fc8" providerId="ADAL" clId="{B29D4BFF-13B3-4293-A7D3-0A93B97B1D77}" dt="2022-10-11T19:30:10.448" v="519" actId="47"/>
        <pc:sldMkLst>
          <pc:docMk/>
          <pc:sldMk cId="2982319384" sldId="310"/>
        </pc:sldMkLst>
      </pc:sldChg>
      <pc:sldChg chg="del">
        <pc:chgData name="Nathalie Declercq" userId="dcbd5312-c975-4b18-b051-fc96884b9fc8" providerId="ADAL" clId="{B29D4BFF-13B3-4293-A7D3-0A93B97B1D77}" dt="2022-10-11T19:30:10.638" v="525" actId="47"/>
        <pc:sldMkLst>
          <pc:docMk/>
          <pc:sldMk cId="838809251" sldId="313"/>
        </pc:sldMkLst>
      </pc:sldChg>
      <pc:sldChg chg="del">
        <pc:chgData name="Nathalie Declercq" userId="dcbd5312-c975-4b18-b051-fc96884b9fc8" providerId="ADAL" clId="{B29D4BFF-13B3-4293-A7D3-0A93B97B1D77}" dt="2022-10-11T19:30:10.682" v="526" actId="47"/>
        <pc:sldMkLst>
          <pc:docMk/>
          <pc:sldMk cId="2152818935" sldId="314"/>
        </pc:sldMkLst>
      </pc:sldChg>
      <pc:sldChg chg="del">
        <pc:chgData name="Nathalie Declercq" userId="dcbd5312-c975-4b18-b051-fc96884b9fc8" providerId="ADAL" clId="{B29D4BFF-13B3-4293-A7D3-0A93B97B1D77}" dt="2022-10-11T19:30:10.545" v="522" actId="47"/>
        <pc:sldMkLst>
          <pc:docMk/>
          <pc:sldMk cId="2195234123" sldId="315"/>
        </pc:sldMkLst>
      </pc:sldChg>
      <pc:sldChg chg="del">
        <pc:chgData name="Nathalie Declercq" userId="dcbd5312-c975-4b18-b051-fc96884b9fc8" providerId="ADAL" clId="{B29D4BFF-13B3-4293-A7D3-0A93B97B1D77}" dt="2022-10-11T19:30:10.585" v="523" actId="47"/>
        <pc:sldMkLst>
          <pc:docMk/>
          <pc:sldMk cId="2376977675" sldId="317"/>
        </pc:sldMkLst>
      </pc:sldChg>
      <pc:sldChg chg="del">
        <pc:chgData name="Nathalie Declercq" userId="dcbd5312-c975-4b18-b051-fc96884b9fc8" providerId="ADAL" clId="{B29D4BFF-13B3-4293-A7D3-0A93B97B1D77}" dt="2022-10-11T19:30:10.610" v="524" actId="47"/>
        <pc:sldMkLst>
          <pc:docMk/>
          <pc:sldMk cId="2712978749" sldId="319"/>
        </pc:sldMkLst>
      </pc:sldChg>
      <pc:sldChg chg="add del mod modShow">
        <pc:chgData name="Nathalie Declercq" userId="dcbd5312-c975-4b18-b051-fc96884b9fc8" providerId="ADAL" clId="{B29D4BFF-13B3-4293-A7D3-0A93B97B1D77}" dt="2022-10-16T17:02:53.506" v="3958" actId="729"/>
        <pc:sldMkLst>
          <pc:docMk/>
          <pc:sldMk cId="2201777780" sldId="394"/>
        </pc:sldMkLst>
      </pc:sldChg>
      <pc:sldChg chg="add del mod modShow">
        <pc:chgData name="Nathalie Declercq" userId="dcbd5312-c975-4b18-b051-fc96884b9fc8" providerId="ADAL" clId="{B29D4BFF-13B3-4293-A7D3-0A93B97B1D77}" dt="2022-10-16T17:02:53.506" v="3958" actId="729"/>
        <pc:sldMkLst>
          <pc:docMk/>
          <pc:sldMk cId="461295201" sldId="395"/>
        </pc:sldMkLst>
      </pc:sldChg>
      <pc:sldChg chg="modSp add del mod modShow">
        <pc:chgData name="Nathalie Declercq" userId="dcbd5312-c975-4b18-b051-fc96884b9fc8" providerId="ADAL" clId="{B29D4BFF-13B3-4293-A7D3-0A93B97B1D77}" dt="2022-10-16T17:02:53.506" v="3958" actId="729"/>
        <pc:sldMkLst>
          <pc:docMk/>
          <pc:sldMk cId="3801625343" sldId="396"/>
        </pc:sldMkLst>
        <pc:spChg chg="mod">
          <ac:chgData name="Nathalie Declercq" userId="dcbd5312-c975-4b18-b051-fc96884b9fc8" providerId="ADAL" clId="{B29D4BFF-13B3-4293-A7D3-0A93B97B1D77}" dt="2022-10-16T16:13:56.146" v="3796" actId="20577"/>
          <ac:spMkLst>
            <pc:docMk/>
            <pc:sldMk cId="3801625343" sldId="396"/>
            <ac:spMk id="3" creationId="{00000000-0000-0000-0000-000000000000}"/>
          </ac:spMkLst>
        </pc:spChg>
      </pc:sldChg>
      <pc:sldChg chg="modSp add del mod modShow">
        <pc:chgData name="Nathalie Declercq" userId="dcbd5312-c975-4b18-b051-fc96884b9fc8" providerId="ADAL" clId="{B29D4BFF-13B3-4293-A7D3-0A93B97B1D77}" dt="2022-10-16T17:02:53.506" v="3958" actId="729"/>
        <pc:sldMkLst>
          <pc:docMk/>
          <pc:sldMk cId="169654405" sldId="397"/>
        </pc:sldMkLst>
        <pc:spChg chg="mod">
          <ac:chgData name="Nathalie Declercq" userId="dcbd5312-c975-4b18-b051-fc96884b9fc8" providerId="ADAL" clId="{B29D4BFF-13B3-4293-A7D3-0A93B97B1D77}" dt="2022-10-16T16:14:05.736" v="3812" actId="20577"/>
          <ac:spMkLst>
            <pc:docMk/>
            <pc:sldMk cId="169654405" sldId="397"/>
            <ac:spMk id="3" creationId="{00000000-0000-0000-0000-000000000000}"/>
          </ac:spMkLst>
        </pc:spChg>
      </pc:sldChg>
      <pc:sldChg chg="modSp add del mod modShow">
        <pc:chgData name="Nathalie Declercq" userId="dcbd5312-c975-4b18-b051-fc96884b9fc8" providerId="ADAL" clId="{B29D4BFF-13B3-4293-A7D3-0A93B97B1D77}" dt="2022-10-16T17:02:53.506" v="3958" actId="729"/>
        <pc:sldMkLst>
          <pc:docMk/>
          <pc:sldMk cId="1794446246" sldId="398"/>
        </pc:sldMkLst>
        <pc:spChg chg="mod">
          <ac:chgData name="Nathalie Declercq" userId="dcbd5312-c975-4b18-b051-fc96884b9fc8" providerId="ADAL" clId="{B29D4BFF-13B3-4293-A7D3-0A93B97B1D77}" dt="2022-10-16T16:14:19.321" v="3845" actId="20577"/>
          <ac:spMkLst>
            <pc:docMk/>
            <pc:sldMk cId="1794446246" sldId="398"/>
            <ac:spMk id="3" creationId="{00000000-0000-0000-0000-000000000000}"/>
          </ac:spMkLst>
        </pc:spChg>
        <pc:picChg chg="mod">
          <ac:chgData name="Nathalie Declercq" userId="dcbd5312-c975-4b18-b051-fc96884b9fc8" providerId="ADAL" clId="{B29D4BFF-13B3-4293-A7D3-0A93B97B1D77}" dt="2022-10-16T11:21:50.638" v="3729" actId="1076"/>
          <ac:picMkLst>
            <pc:docMk/>
            <pc:sldMk cId="1794446246" sldId="398"/>
            <ac:picMk id="4" creationId="{00000000-0000-0000-0000-000000000000}"/>
          </ac:picMkLst>
        </pc:picChg>
        <pc:picChg chg="mod">
          <ac:chgData name="Nathalie Declercq" userId="dcbd5312-c975-4b18-b051-fc96884b9fc8" providerId="ADAL" clId="{B29D4BFF-13B3-4293-A7D3-0A93B97B1D77}" dt="2022-10-16T11:21:56.882" v="3730" actId="14100"/>
          <ac:picMkLst>
            <pc:docMk/>
            <pc:sldMk cId="1794446246" sldId="398"/>
            <ac:picMk id="6" creationId="{00000000-0000-0000-0000-000000000000}"/>
          </ac:picMkLst>
        </pc:picChg>
      </pc:sldChg>
      <pc:sldChg chg="modSp add del mod ord modShow">
        <pc:chgData name="Nathalie Declercq" userId="dcbd5312-c975-4b18-b051-fc96884b9fc8" providerId="ADAL" clId="{B29D4BFF-13B3-4293-A7D3-0A93B97B1D77}" dt="2022-10-16T17:02:53.506" v="3958" actId="729"/>
        <pc:sldMkLst>
          <pc:docMk/>
          <pc:sldMk cId="3479707651" sldId="399"/>
        </pc:sldMkLst>
        <pc:spChg chg="mod">
          <ac:chgData name="Nathalie Declercq" userId="dcbd5312-c975-4b18-b051-fc96884b9fc8" providerId="ADAL" clId="{B29D4BFF-13B3-4293-A7D3-0A93B97B1D77}" dt="2022-10-16T16:17:14.716" v="3948" actId="20577"/>
          <ac:spMkLst>
            <pc:docMk/>
            <pc:sldMk cId="3479707651" sldId="399"/>
            <ac:spMk id="3" creationId="{00000000-0000-0000-0000-000000000000}"/>
          </ac:spMkLst>
        </pc:spChg>
        <pc:picChg chg="mod">
          <ac:chgData name="Nathalie Declercq" userId="dcbd5312-c975-4b18-b051-fc96884b9fc8" providerId="ADAL" clId="{B29D4BFF-13B3-4293-A7D3-0A93B97B1D77}" dt="2022-10-16T16:17:24.729" v="3950" actId="1076"/>
          <ac:picMkLst>
            <pc:docMk/>
            <pc:sldMk cId="3479707651" sldId="399"/>
            <ac:picMk id="5" creationId="{00000000-0000-0000-0000-000000000000}"/>
          </ac:picMkLst>
        </pc:picChg>
        <pc:picChg chg="mod">
          <ac:chgData name="Nathalie Declercq" userId="dcbd5312-c975-4b18-b051-fc96884b9fc8" providerId="ADAL" clId="{B29D4BFF-13B3-4293-A7D3-0A93B97B1D77}" dt="2022-10-16T16:17:30.722" v="3952" actId="1076"/>
          <ac:picMkLst>
            <pc:docMk/>
            <pc:sldMk cId="3479707651" sldId="399"/>
            <ac:picMk id="7" creationId="{00000000-0000-0000-0000-000000000000}"/>
          </ac:picMkLst>
        </pc:picChg>
      </pc:sldChg>
      <pc:sldChg chg="modSp add del mod modShow">
        <pc:chgData name="Nathalie Declercq" userId="dcbd5312-c975-4b18-b051-fc96884b9fc8" providerId="ADAL" clId="{B29D4BFF-13B3-4293-A7D3-0A93B97B1D77}" dt="2022-10-16T17:02:53.506" v="3958" actId="729"/>
        <pc:sldMkLst>
          <pc:docMk/>
          <pc:sldMk cId="521258436" sldId="400"/>
        </pc:sldMkLst>
        <pc:spChg chg="mod">
          <ac:chgData name="Nathalie Declercq" userId="dcbd5312-c975-4b18-b051-fc96884b9fc8" providerId="ADAL" clId="{B29D4BFF-13B3-4293-A7D3-0A93B97B1D77}" dt="2022-10-16T16:04:08.809" v="3747" actId="5793"/>
          <ac:spMkLst>
            <pc:docMk/>
            <pc:sldMk cId="521258436" sldId="400"/>
            <ac:spMk id="2" creationId="{00000000-0000-0000-0000-000000000000}"/>
          </ac:spMkLst>
        </pc:spChg>
        <pc:spChg chg="mod">
          <ac:chgData name="Nathalie Declercq" userId="dcbd5312-c975-4b18-b051-fc96884b9fc8" providerId="ADAL" clId="{B29D4BFF-13B3-4293-A7D3-0A93B97B1D77}" dt="2022-10-16T16:14:28.329" v="3855" actId="20577"/>
          <ac:spMkLst>
            <pc:docMk/>
            <pc:sldMk cId="521258436" sldId="400"/>
            <ac:spMk id="3" creationId="{00000000-0000-0000-0000-000000000000}"/>
          </ac:spMkLst>
        </pc:spChg>
        <pc:picChg chg="mod">
          <ac:chgData name="Nathalie Declercq" userId="dcbd5312-c975-4b18-b051-fc96884b9fc8" providerId="ADAL" clId="{B29D4BFF-13B3-4293-A7D3-0A93B97B1D77}" dt="2022-10-16T16:12:55.775" v="3762" actId="1076"/>
          <ac:picMkLst>
            <pc:docMk/>
            <pc:sldMk cId="521258436" sldId="400"/>
            <ac:picMk id="4" creationId="{00000000-0000-0000-0000-000000000000}"/>
          </ac:picMkLst>
        </pc:picChg>
      </pc:sldChg>
      <pc:sldChg chg="new del">
        <pc:chgData name="Nathalie Declercq" userId="dcbd5312-c975-4b18-b051-fc96884b9fc8" providerId="ADAL" clId="{B29D4BFF-13B3-4293-A7D3-0A93B97B1D77}" dt="2022-10-16T16:03:17.087" v="3746" actId="47"/>
        <pc:sldMkLst>
          <pc:docMk/>
          <pc:sldMk cId="2501161043" sldId="401"/>
        </pc:sldMkLst>
      </pc:sldChg>
      <pc:sldChg chg="modSp add mod ord modShow">
        <pc:chgData name="Nathalie Declercq" userId="dcbd5312-c975-4b18-b051-fc96884b9fc8" providerId="ADAL" clId="{B29D4BFF-13B3-4293-A7D3-0A93B97B1D77}" dt="2022-10-16T17:03:44.468" v="3959" actId="5793"/>
        <pc:sldMkLst>
          <pc:docMk/>
          <pc:sldMk cId="4153370381" sldId="401"/>
        </pc:sldMkLst>
        <pc:spChg chg="mod">
          <ac:chgData name="Nathalie Declercq" userId="dcbd5312-c975-4b18-b051-fc96884b9fc8" providerId="ADAL" clId="{B29D4BFF-13B3-4293-A7D3-0A93B97B1D77}" dt="2022-10-16T17:03:44.468" v="3959" actId="5793"/>
          <ac:spMkLst>
            <pc:docMk/>
            <pc:sldMk cId="4153370381" sldId="401"/>
            <ac:spMk id="2" creationId="{00000000-0000-0000-0000-000000000000}"/>
          </ac:spMkLst>
        </pc:spChg>
        <pc:spChg chg="mod">
          <ac:chgData name="Nathalie Declercq" userId="dcbd5312-c975-4b18-b051-fc96884b9fc8" providerId="ADAL" clId="{B29D4BFF-13B3-4293-A7D3-0A93B97B1D77}" dt="2022-10-16T16:16:08.989" v="3889" actId="20577"/>
          <ac:spMkLst>
            <pc:docMk/>
            <pc:sldMk cId="4153370381" sldId="401"/>
            <ac:spMk id="3" creationId="{00000000-0000-0000-0000-000000000000}"/>
          </ac:spMkLst>
        </pc:spChg>
        <pc:picChg chg="mod">
          <ac:chgData name="Nathalie Declercq" userId="dcbd5312-c975-4b18-b051-fc96884b9fc8" providerId="ADAL" clId="{B29D4BFF-13B3-4293-A7D3-0A93B97B1D77}" dt="2022-10-16T16:16:17.837" v="3891" actId="1076"/>
          <ac:picMkLst>
            <pc:docMk/>
            <pc:sldMk cId="4153370381" sldId="401"/>
            <ac:picMk id="4" creationId="{00000000-0000-0000-0000-000000000000}"/>
          </ac:picMkLst>
        </pc:picChg>
        <pc:picChg chg="mod">
          <ac:chgData name="Nathalie Declercq" userId="dcbd5312-c975-4b18-b051-fc96884b9fc8" providerId="ADAL" clId="{B29D4BFF-13B3-4293-A7D3-0A93B97B1D77}" dt="2022-10-16T16:16:28.790" v="3894" actId="1076"/>
          <ac:picMkLst>
            <pc:docMk/>
            <pc:sldMk cId="4153370381" sldId="401"/>
            <ac:picMk id="6" creationId="{00000000-0000-0000-0000-000000000000}"/>
          </ac:picMkLst>
        </pc:picChg>
      </pc:sldChg>
      <pc:sldChg chg="addSp modSp add mod modAnim modShow">
        <pc:chgData name="Nathalie Declercq" userId="dcbd5312-c975-4b18-b051-fc96884b9fc8" providerId="ADAL" clId="{B29D4BFF-13B3-4293-A7D3-0A93B97B1D77}" dt="2022-10-17T09:53:48.644" v="4949" actId="729"/>
        <pc:sldMkLst>
          <pc:docMk/>
          <pc:sldMk cId="2366824356" sldId="402"/>
        </pc:sldMkLst>
        <pc:spChg chg="mod">
          <ac:chgData name="Nathalie Declercq" userId="dcbd5312-c975-4b18-b051-fc96884b9fc8" providerId="ADAL" clId="{B29D4BFF-13B3-4293-A7D3-0A93B97B1D77}" dt="2022-10-17T09:51:23.249" v="4947" actId="113"/>
          <ac:spMkLst>
            <pc:docMk/>
            <pc:sldMk cId="2366824356" sldId="402"/>
            <ac:spMk id="11" creationId="{00000000-0000-0000-0000-000000000000}"/>
          </ac:spMkLst>
        </pc:spChg>
        <pc:spChg chg="add mod">
          <ac:chgData name="Nathalie Declercq" userId="dcbd5312-c975-4b18-b051-fc96884b9fc8" providerId="ADAL" clId="{B29D4BFF-13B3-4293-A7D3-0A93B97B1D77}" dt="2022-10-17T09:34:50.324" v="4703" actId="1076"/>
          <ac:spMkLst>
            <pc:docMk/>
            <pc:sldMk cId="2366824356" sldId="402"/>
            <ac:spMk id="12" creationId="{57A05ED2-F542-DBBE-A890-4B5C17274904}"/>
          </ac:spMkLst>
        </pc:spChg>
        <pc:spChg chg="add mod">
          <ac:chgData name="Nathalie Declercq" userId="dcbd5312-c975-4b18-b051-fc96884b9fc8" providerId="ADAL" clId="{B29D4BFF-13B3-4293-A7D3-0A93B97B1D77}" dt="2022-10-17T09:45:54.588" v="4838" actId="14100"/>
          <ac:spMkLst>
            <pc:docMk/>
            <pc:sldMk cId="2366824356" sldId="402"/>
            <ac:spMk id="13" creationId="{E2FE9765-F6CA-6220-ECDC-EAAE369B18D9}"/>
          </ac:spMkLst>
        </pc:spChg>
        <pc:graphicFrameChg chg="add mod modGraphic">
          <ac:chgData name="Nathalie Declercq" userId="dcbd5312-c975-4b18-b051-fc96884b9fc8" providerId="ADAL" clId="{B29D4BFF-13B3-4293-A7D3-0A93B97B1D77}" dt="2022-10-17T09:45:20.008" v="4800" actId="20577"/>
          <ac:graphicFrameMkLst>
            <pc:docMk/>
            <pc:sldMk cId="2366824356" sldId="402"/>
            <ac:graphicFrameMk id="2" creationId="{DF662B7A-A4AC-5B08-503A-5DD74DFD0856}"/>
          </ac:graphicFrameMkLst>
        </pc:graphicFrameChg>
        <pc:graphicFrameChg chg="add mod modGraphic">
          <ac:chgData name="Nathalie Declercq" userId="dcbd5312-c975-4b18-b051-fc96884b9fc8" providerId="ADAL" clId="{B29D4BFF-13B3-4293-A7D3-0A93B97B1D77}" dt="2022-10-17T09:42:04.138" v="4775" actId="20577"/>
          <ac:graphicFrameMkLst>
            <pc:docMk/>
            <pc:sldMk cId="2366824356" sldId="402"/>
            <ac:graphicFrameMk id="3" creationId="{2F304150-4090-AA38-B3AA-43D912045087}"/>
          </ac:graphicFrameMkLst>
        </pc:graphicFrameChg>
        <pc:graphicFrameChg chg="add mod modGraphic">
          <ac:chgData name="Nathalie Declercq" userId="dcbd5312-c975-4b18-b051-fc96884b9fc8" providerId="ADAL" clId="{B29D4BFF-13B3-4293-A7D3-0A93B97B1D77}" dt="2022-10-17T09:38:40.094" v="4745" actId="20577"/>
          <ac:graphicFrameMkLst>
            <pc:docMk/>
            <pc:sldMk cId="2366824356" sldId="402"/>
            <ac:graphicFrameMk id="4" creationId="{152D3C14-DFC1-D698-9ED0-06F52C3B6200}"/>
          </ac:graphicFrameMkLst>
        </pc:graphicFrameChg>
        <pc:cxnChg chg="add">
          <ac:chgData name="Nathalie Declercq" userId="dcbd5312-c975-4b18-b051-fc96884b9fc8" providerId="ADAL" clId="{B29D4BFF-13B3-4293-A7D3-0A93B97B1D77}" dt="2022-10-17T09:19:53.920" v="4381" actId="11529"/>
          <ac:cxnSpMkLst>
            <pc:docMk/>
            <pc:sldMk cId="2366824356" sldId="402"/>
            <ac:cxnSpMk id="6" creationId="{7715DF77-35D4-8F52-3C37-C6D96AF4DDC1}"/>
          </ac:cxnSpMkLst>
        </pc:cxnChg>
        <pc:cxnChg chg="add">
          <ac:chgData name="Nathalie Declercq" userId="dcbd5312-c975-4b18-b051-fc96884b9fc8" providerId="ADAL" clId="{B29D4BFF-13B3-4293-A7D3-0A93B97B1D77}" dt="2022-10-17T09:20:08.762" v="4382" actId="11529"/>
          <ac:cxnSpMkLst>
            <pc:docMk/>
            <pc:sldMk cId="2366824356" sldId="402"/>
            <ac:cxnSpMk id="10" creationId="{C4BCD013-6305-682B-AF39-1D1BC0B92D09}"/>
          </ac:cxnSpMkLst>
        </pc:cxnChg>
      </pc:sldChg>
      <pc:sldChg chg="add del">
        <pc:chgData name="Nathalie Declercq" userId="dcbd5312-c975-4b18-b051-fc96884b9fc8" providerId="ADAL" clId="{B29D4BFF-13B3-4293-A7D3-0A93B97B1D77}" dt="2022-10-17T08:35:48.524" v="3965" actId="2890"/>
        <pc:sldMkLst>
          <pc:docMk/>
          <pc:sldMk cId="2691789057" sldId="402"/>
        </pc:sldMkLst>
      </pc:sldChg>
      <pc:sldChg chg="addSp modSp add mod ord modShow">
        <pc:chgData name="Nathalie Declercq" userId="dcbd5312-c975-4b18-b051-fc96884b9fc8" providerId="ADAL" clId="{B29D4BFF-13B3-4293-A7D3-0A93B97B1D77}" dt="2022-10-17T09:53:38.878" v="4948" actId="729"/>
        <pc:sldMkLst>
          <pc:docMk/>
          <pc:sldMk cId="450216680" sldId="403"/>
        </pc:sldMkLst>
        <pc:spChg chg="mod">
          <ac:chgData name="Nathalie Declercq" userId="dcbd5312-c975-4b18-b051-fc96884b9fc8" providerId="ADAL" clId="{B29D4BFF-13B3-4293-A7D3-0A93B97B1D77}" dt="2022-10-17T09:36:53.431" v="4719" actId="20577"/>
          <ac:spMkLst>
            <pc:docMk/>
            <pc:sldMk cId="450216680" sldId="403"/>
            <ac:spMk id="11" creationId="{00000000-0000-0000-0000-000000000000}"/>
          </ac:spMkLst>
        </pc:spChg>
        <pc:cxnChg chg="add">
          <ac:chgData name="Nathalie Declercq" userId="dcbd5312-c975-4b18-b051-fc96884b9fc8" providerId="ADAL" clId="{B29D4BFF-13B3-4293-A7D3-0A93B97B1D77}" dt="2022-10-17T09:36:27.161" v="4713" actId="11529"/>
          <ac:cxnSpMkLst>
            <pc:docMk/>
            <pc:sldMk cId="450216680" sldId="403"/>
            <ac:cxnSpMk id="7" creationId="{C3BE5BB4-32A3-162B-E06D-F233543C41CC}"/>
          </ac:cxnSpMkLst>
        </pc:cxnChg>
      </pc:sldChg>
    </pc:docChg>
  </pc:docChgLst>
  <pc:docChgLst>
    <pc:chgData name="Karine Van Driessche" userId="a43825ed-fd74-4c5f-b4b9-b086ea00603a" providerId="ADAL" clId="{33C8792B-EC30-42C4-B8F3-EB28AE5FB119}"/>
    <pc:docChg chg="custSel modSld">
      <pc:chgData name="Karine Van Driessche" userId="a43825ed-fd74-4c5f-b4b9-b086ea00603a" providerId="ADAL" clId="{33C8792B-EC30-42C4-B8F3-EB28AE5FB119}" dt="2023-10-12T14:05:42.430" v="45" actId="20577"/>
      <pc:docMkLst>
        <pc:docMk/>
      </pc:docMkLst>
      <pc:sldChg chg="modSp mod">
        <pc:chgData name="Karine Van Driessche" userId="a43825ed-fd74-4c5f-b4b9-b086ea00603a" providerId="ADAL" clId="{33C8792B-EC30-42C4-B8F3-EB28AE5FB119}" dt="2023-10-12T14:02:23.007" v="27" actId="20577"/>
        <pc:sldMkLst>
          <pc:docMk/>
          <pc:sldMk cId="3998347827" sldId="283"/>
        </pc:sldMkLst>
        <pc:spChg chg="mod">
          <ac:chgData name="Karine Van Driessche" userId="a43825ed-fd74-4c5f-b4b9-b086ea00603a" providerId="ADAL" clId="{33C8792B-EC30-42C4-B8F3-EB28AE5FB119}" dt="2023-10-12T14:02:23.007" v="27" actId="20577"/>
          <ac:spMkLst>
            <pc:docMk/>
            <pc:sldMk cId="3998347827" sldId="283"/>
            <ac:spMk id="11" creationId="{00000000-0000-0000-0000-000000000000}"/>
          </ac:spMkLst>
        </pc:spChg>
      </pc:sldChg>
      <pc:sldChg chg="modSp mod">
        <pc:chgData name="Karine Van Driessche" userId="a43825ed-fd74-4c5f-b4b9-b086ea00603a" providerId="ADAL" clId="{33C8792B-EC30-42C4-B8F3-EB28AE5FB119}" dt="2023-10-12T14:05:42.430" v="45" actId="20577"/>
        <pc:sldMkLst>
          <pc:docMk/>
          <pc:sldMk cId="1252521414" sldId="303"/>
        </pc:sldMkLst>
        <pc:spChg chg="mod">
          <ac:chgData name="Karine Van Driessche" userId="a43825ed-fd74-4c5f-b4b9-b086ea00603a" providerId="ADAL" clId="{33C8792B-EC30-42C4-B8F3-EB28AE5FB119}" dt="2023-10-12T14:05:42.430" v="45" actId="20577"/>
          <ac:spMkLst>
            <pc:docMk/>
            <pc:sldMk cId="1252521414" sldId="303"/>
            <ac:spMk id="11" creationId="{00000000-0000-0000-0000-000000000000}"/>
          </ac:spMkLst>
        </pc:spChg>
      </pc:sldChg>
    </pc:docChg>
  </pc:docChgLst>
  <pc:docChgLst>
    <pc:chgData name="Sion Verschraege" userId="91326b10-1ffa-4764-9ff9-5ba919e4ffab" providerId="ADAL" clId="{7DDDDEAF-93EE-4084-8B65-CE489E85D8F1}"/>
    <pc:docChg chg="undo custSel addSld modSld sldOrd">
      <pc:chgData name="Sion Verschraege" userId="91326b10-1ffa-4764-9ff9-5ba919e4ffab" providerId="ADAL" clId="{7DDDDEAF-93EE-4084-8B65-CE489E85D8F1}" dt="2023-10-13T14:05:16.365" v="1003"/>
      <pc:docMkLst>
        <pc:docMk/>
      </pc:docMkLst>
      <pc:sldChg chg="modAnim">
        <pc:chgData name="Sion Verschraege" userId="91326b10-1ffa-4764-9ff9-5ba919e4ffab" providerId="ADAL" clId="{7DDDDEAF-93EE-4084-8B65-CE489E85D8F1}" dt="2023-10-13T10:47:09.221" v="13"/>
        <pc:sldMkLst>
          <pc:docMk/>
          <pc:sldMk cId="4113916972" sldId="281"/>
        </pc:sldMkLst>
      </pc:sldChg>
      <pc:sldChg chg="modSp mod">
        <pc:chgData name="Sion Verschraege" userId="91326b10-1ffa-4764-9ff9-5ba919e4ffab" providerId="ADAL" clId="{7DDDDEAF-93EE-4084-8B65-CE489E85D8F1}" dt="2023-10-13T10:48:36.160" v="26" actId="20577"/>
        <pc:sldMkLst>
          <pc:docMk/>
          <pc:sldMk cId="484344651" sldId="282"/>
        </pc:sldMkLst>
        <pc:spChg chg="mod">
          <ac:chgData name="Sion Verschraege" userId="91326b10-1ffa-4764-9ff9-5ba919e4ffab" providerId="ADAL" clId="{7DDDDEAF-93EE-4084-8B65-CE489E85D8F1}" dt="2023-10-13T10:48:36.160" v="26" actId="20577"/>
          <ac:spMkLst>
            <pc:docMk/>
            <pc:sldMk cId="484344651" sldId="282"/>
            <ac:spMk id="11" creationId="{00000000-0000-0000-0000-000000000000}"/>
          </ac:spMkLst>
        </pc:spChg>
      </pc:sldChg>
      <pc:sldChg chg="modSp mod modAnim">
        <pc:chgData name="Sion Verschraege" userId="91326b10-1ffa-4764-9ff9-5ba919e4ffab" providerId="ADAL" clId="{7DDDDEAF-93EE-4084-8B65-CE489E85D8F1}" dt="2023-10-13T10:47:53.062" v="18"/>
        <pc:sldMkLst>
          <pc:docMk/>
          <pc:sldMk cId="3998347827" sldId="283"/>
        </pc:sldMkLst>
        <pc:spChg chg="mod">
          <ac:chgData name="Sion Verschraege" userId="91326b10-1ffa-4764-9ff9-5ba919e4ffab" providerId="ADAL" clId="{7DDDDEAF-93EE-4084-8B65-CE489E85D8F1}" dt="2023-10-13T10:45:00.028" v="10" actId="255"/>
          <ac:spMkLst>
            <pc:docMk/>
            <pc:sldMk cId="3998347827" sldId="283"/>
            <ac:spMk id="11" creationId="{00000000-0000-0000-0000-000000000000}"/>
          </ac:spMkLst>
        </pc:spChg>
      </pc:sldChg>
      <pc:sldChg chg="addSp delSp modSp mod modAnim modNotesTx">
        <pc:chgData name="Sion Verschraege" userId="91326b10-1ffa-4764-9ff9-5ba919e4ffab" providerId="ADAL" clId="{7DDDDEAF-93EE-4084-8B65-CE489E85D8F1}" dt="2023-10-13T14:02:43.303" v="985"/>
        <pc:sldMkLst>
          <pc:docMk/>
          <pc:sldMk cId="2696846062" sldId="285"/>
        </pc:sldMkLst>
        <pc:spChg chg="add mod">
          <ac:chgData name="Sion Verschraege" userId="91326b10-1ffa-4764-9ff9-5ba919e4ffab" providerId="ADAL" clId="{7DDDDEAF-93EE-4084-8B65-CE489E85D8F1}" dt="2023-10-13T10:58:39.428" v="369" actId="20577"/>
          <ac:spMkLst>
            <pc:docMk/>
            <pc:sldMk cId="2696846062" sldId="285"/>
            <ac:spMk id="3" creationId="{310FF625-C623-3234-633A-612C090042C1}"/>
          </ac:spMkLst>
        </pc:spChg>
        <pc:spChg chg="add mod">
          <ac:chgData name="Sion Verschraege" userId="91326b10-1ffa-4764-9ff9-5ba919e4ffab" providerId="ADAL" clId="{7DDDDEAF-93EE-4084-8B65-CE489E85D8F1}" dt="2023-10-13T11:00:49.453" v="392" actId="1076"/>
          <ac:spMkLst>
            <pc:docMk/>
            <pc:sldMk cId="2696846062" sldId="285"/>
            <ac:spMk id="10" creationId="{CB1E4AC1-FFB9-09A0-FD17-E4A04E60560D}"/>
          </ac:spMkLst>
        </pc:spChg>
        <pc:spChg chg="mod">
          <ac:chgData name="Sion Verschraege" userId="91326b10-1ffa-4764-9ff9-5ba919e4ffab" providerId="ADAL" clId="{7DDDDEAF-93EE-4084-8B65-CE489E85D8F1}" dt="2023-10-13T10:59:49.097" v="380" actId="20577"/>
          <ac:spMkLst>
            <pc:docMk/>
            <pc:sldMk cId="2696846062" sldId="285"/>
            <ac:spMk id="11" creationId="{00000000-0000-0000-0000-000000000000}"/>
          </ac:spMkLst>
        </pc:spChg>
        <pc:picChg chg="add mod">
          <ac:chgData name="Sion Verschraege" userId="91326b10-1ffa-4764-9ff9-5ba919e4ffab" providerId="ADAL" clId="{7DDDDEAF-93EE-4084-8B65-CE489E85D8F1}" dt="2023-10-13T10:55:07.035" v="123" actId="571"/>
          <ac:picMkLst>
            <pc:docMk/>
            <pc:sldMk cId="2696846062" sldId="285"/>
            <ac:picMk id="2" creationId="{B1E27051-D2C0-2E34-2490-F2BB595F99A2}"/>
          </ac:picMkLst>
        </pc:picChg>
        <pc:picChg chg="del mod">
          <ac:chgData name="Sion Verschraege" userId="91326b10-1ffa-4764-9ff9-5ba919e4ffab" providerId="ADAL" clId="{7DDDDEAF-93EE-4084-8B65-CE489E85D8F1}" dt="2023-10-13T10:55:09.752" v="124" actId="478"/>
          <ac:picMkLst>
            <pc:docMk/>
            <pc:sldMk cId="2696846062" sldId="285"/>
            <ac:picMk id="4" creationId="{AF2F6B97-6F82-DB9C-56E6-86009A74B1BD}"/>
          </ac:picMkLst>
        </pc:picChg>
        <pc:picChg chg="add mod modCrop">
          <ac:chgData name="Sion Verschraege" userId="91326b10-1ffa-4764-9ff9-5ba919e4ffab" providerId="ADAL" clId="{7DDDDEAF-93EE-4084-8B65-CE489E85D8F1}" dt="2023-10-13T10:58:07.851" v="357" actId="1076"/>
          <ac:picMkLst>
            <pc:docMk/>
            <pc:sldMk cId="2696846062" sldId="285"/>
            <ac:picMk id="5" creationId="{E430F6D9-513F-3D27-4ACE-CC5A60EE8B5F}"/>
          </ac:picMkLst>
        </pc:picChg>
        <pc:cxnChg chg="add mod">
          <ac:chgData name="Sion Verschraege" userId="91326b10-1ffa-4764-9ff9-5ba919e4ffab" providerId="ADAL" clId="{7DDDDEAF-93EE-4084-8B65-CE489E85D8F1}" dt="2023-10-13T10:58:50.497" v="371" actId="1582"/>
          <ac:cxnSpMkLst>
            <pc:docMk/>
            <pc:sldMk cId="2696846062" sldId="285"/>
            <ac:cxnSpMk id="7" creationId="{E7C41272-C3B9-C55D-CDEE-BE484A629640}"/>
          </ac:cxnSpMkLst>
        </pc:cxnChg>
      </pc:sldChg>
      <pc:sldChg chg="modAnim">
        <pc:chgData name="Sion Verschraege" userId="91326b10-1ffa-4764-9ff9-5ba919e4ffab" providerId="ADAL" clId="{7DDDDEAF-93EE-4084-8B65-CE489E85D8F1}" dt="2023-10-13T14:04:55.699" v="1001"/>
        <pc:sldMkLst>
          <pc:docMk/>
          <pc:sldMk cId="3801229791" sldId="287"/>
        </pc:sldMkLst>
      </pc:sldChg>
      <pc:sldChg chg="modSp mod ord modNotesTx">
        <pc:chgData name="Sion Verschraege" userId="91326b10-1ffa-4764-9ff9-5ba919e4ffab" providerId="ADAL" clId="{7DDDDEAF-93EE-4084-8B65-CE489E85D8F1}" dt="2023-10-13T11:12:06.748" v="614"/>
        <pc:sldMkLst>
          <pc:docMk/>
          <pc:sldMk cId="2732821783" sldId="288"/>
        </pc:sldMkLst>
        <pc:spChg chg="mod">
          <ac:chgData name="Sion Verschraege" userId="91326b10-1ffa-4764-9ff9-5ba919e4ffab" providerId="ADAL" clId="{7DDDDEAF-93EE-4084-8B65-CE489E85D8F1}" dt="2023-10-13T11:11:33.812" v="606" actId="27636"/>
          <ac:spMkLst>
            <pc:docMk/>
            <pc:sldMk cId="2732821783" sldId="288"/>
            <ac:spMk id="11" creationId="{00000000-0000-0000-0000-000000000000}"/>
          </ac:spMkLst>
        </pc:spChg>
        <pc:picChg chg="mod">
          <ac:chgData name="Sion Verschraege" userId="91326b10-1ffa-4764-9ff9-5ba919e4ffab" providerId="ADAL" clId="{7DDDDEAF-93EE-4084-8B65-CE489E85D8F1}" dt="2023-10-13T11:12:03.071" v="612" actId="1076"/>
          <ac:picMkLst>
            <pc:docMk/>
            <pc:sldMk cId="2732821783" sldId="288"/>
            <ac:picMk id="3" creationId="{54B4832F-E0D6-AF96-95E0-F827DE2F7087}"/>
          </ac:picMkLst>
        </pc:picChg>
      </pc:sldChg>
      <pc:sldChg chg="delSp modSp mod modAnim modNotesTx">
        <pc:chgData name="Sion Verschraege" userId="91326b10-1ffa-4764-9ff9-5ba919e4ffab" providerId="ADAL" clId="{7DDDDEAF-93EE-4084-8B65-CE489E85D8F1}" dt="2023-10-13T14:05:16.365" v="1003"/>
        <pc:sldMkLst>
          <pc:docMk/>
          <pc:sldMk cId="391542409" sldId="289"/>
        </pc:sldMkLst>
        <pc:spChg chg="mod">
          <ac:chgData name="Sion Verschraege" userId="91326b10-1ffa-4764-9ff9-5ba919e4ffab" providerId="ADAL" clId="{7DDDDEAF-93EE-4084-8B65-CE489E85D8F1}" dt="2023-10-13T11:20:26.206" v="881" actId="27636"/>
          <ac:spMkLst>
            <pc:docMk/>
            <pc:sldMk cId="391542409" sldId="289"/>
            <ac:spMk id="11" creationId="{00000000-0000-0000-0000-000000000000}"/>
          </ac:spMkLst>
        </pc:spChg>
        <pc:picChg chg="mod">
          <ac:chgData name="Sion Verschraege" userId="91326b10-1ffa-4764-9ff9-5ba919e4ffab" providerId="ADAL" clId="{7DDDDEAF-93EE-4084-8B65-CE489E85D8F1}" dt="2023-10-13T11:20:37.244" v="886" actId="1076"/>
          <ac:picMkLst>
            <pc:docMk/>
            <pc:sldMk cId="391542409" sldId="289"/>
            <ac:picMk id="3" creationId="{E922016A-F9E9-CDFC-A75F-3EF81E92BF03}"/>
          </ac:picMkLst>
        </pc:picChg>
        <pc:picChg chg="del mod">
          <ac:chgData name="Sion Verschraege" userId="91326b10-1ffa-4764-9ff9-5ba919e4ffab" providerId="ADAL" clId="{7DDDDEAF-93EE-4084-8B65-CE489E85D8F1}" dt="2023-10-13T11:19:29.620" v="866" actId="478"/>
          <ac:picMkLst>
            <pc:docMk/>
            <pc:sldMk cId="391542409" sldId="289"/>
            <ac:picMk id="4" creationId="{BB6B9453-440C-31E5-7FE2-011C835BB767}"/>
          </ac:picMkLst>
        </pc:picChg>
        <pc:picChg chg="del mod">
          <ac:chgData name="Sion Verschraege" userId="91326b10-1ffa-4764-9ff9-5ba919e4ffab" providerId="ADAL" clId="{7DDDDEAF-93EE-4084-8B65-CE489E85D8F1}" dt="2023-10-13T11:19:34.042" v="868" actId="478"/>
          <ac:picMkLst>
            <pc:docMk/>
            <pc:sldMk cId="391542409" sldId="289"/>
            <ac:picMk id="6" creationId="{28350B2C-C075-BBB3-FC89-8E0D422E3976}"/>
          </ac:picMkLst>
        </pc:picChg>
      </pc:sldChg>
      <pc:sldChg chg="delSp modSp mod modNotesTx">
        <pc:chgData name="Sion Verschraege" userId="91326b10-1ffa-4764-9ff9-5ba919e4ffab" providerId="ADAL" clId="{7DDDDEAF-93EE-4084-8B65-CE489E85D8F1}" dt="2023-10-13T11:23:13.020" v="917" actId="1076"/>
        <pc:sldMkLst>
          <pc:docMk/>
          <pc:sldMk cId="3780298705" sldId="290"/>
        </pc:sldMkLst>
        <pc:spChg chg="mod">
          <ac:chgData name="Sion Verschraege" userId="91326b10-1ffa-4764-9ff9-5ba919e4ffab" providerId="ADAL" clId="{7DDDDEAF-93EE-4084-8B65-CE489E85D8F1}" dt="2023-10-13T11:22:45.971" v="913" actId="6549"/>
          <ac:spMkLst>
            <pc:docMk/>
            <pc:sldMk cId="3780298705" sldId="290"/>
            <ac:spMk id="11" creationId="{00000000-0000-0000-0000-000000000000}"/>
          </ac:spMkLst>
        </pc:spChg>
        <pc:picChg chg="del">
          <ac:chgData name="Sion Verschraege" userId="91326b10-1ffa-4764-9ff9-5ba919e4ffab" providerId="ADAL" clId="{7DDDDEAF-93EE-4084-8B65-CE489E85D8F1}" dt="2023-10-13T11:22:12.562" v="905" actId="478"/>
          <ac:picMkLst>
            <pc:docMk/>
            <pc:sldMk cId="3780298705" sldId="290"/>
            <ac:picMk id="3" creationId="{87AE7D31-8E83-348F-3C99-0E49640443AA}"/>
          </ac:picMkLst>
        </pc:picChg>
        <pc:picChg chg="mod">
          <ac:chgData name="Sion Verschraege" userId="91326b10-1ffa-4764-9ff9-5ba919e4ffab" providerId="ADAL" clId="{7DDDDEAF-93EE-4084-8B65-CE489E85D8F1}" dt="2023-10-13T11:23:13.020" v="917" actId="1076"/>
          <ac:picMkLst>
            <pc:docMk/>
            <pc:sldMk cId="3780298705" sldId="290"/>
            <ac:picMk id="5" creationId="{146F82AB-2D9C-5CC1-2615-4E81CCED217B}"/>
          </ac:picMkLst>
        </pc:picChg>
      </pc:sldChg>
      <pc:sldChg chg="modSp mod modAnim modNotesTx">
        <pc:chgData name="Sion Verschraege" userId="91326b10-1ffa-4764-9ff9-5ba919e4ffab" providerId="ADAL" clId="{7DDDDEAF-93EE-4084-8B65-CE489E85D8F1}" dt="2023-10-13T11:28:25.439" v="979" actId="1076"/>
        <pc:sldMkLst>
          <pc:docMk/>
          <pc:sldMk cId="1388969502" sldId="291"/>
        </pc:sldMkLst>
        <pc:spChg chg="mod">
          <ac:chgData name="Sion Verschraege" userId="91326b10-1ffa-4764-9ff9-5ba919e4ffab" providerId="ADAL" clId="{7DDDDEAF-93EE-4084-8B65-CE489E85D8F1}" dt="2023-10-13T11:28:19.063" v="976" actId="20577"/>
          <ac:spMkLst>
            <pc:docMk/>
            <pc:sldMk cId="1388969502" sldId="291"/>
            <ac:spMk id="11" creationId="{00000000-0000-0000-0000-000000000000}"/>
          </ac:spMkLst>
        </pc:spChg>
        <pc:picChg chg="mod">
          <ac:chgData name="Sion Verschraege" userId="91326b10-1ffa-4764-9ff9-5ba919e4ffab" providerId="ADAL" clId="{7DDDDEAF-93EE-4084-8B65-CE489E85D8F1}" dt="2023-10-13T11:28:25.439" v="979" actId="1076"/>
          <ac:picMkLst>
            <pc:docMk/>
            <pc:sldMk cId="1388969502" sldId="291"/>
            <ac:picMk id="5" creationId="{5EEB25C1-AEE3-8D39-E625-C7D466A8B74D}"/>
          </ac:picMkLst>
        </pc:picChg>
      </pc:sldChg>
      <pc:sldChg chg="modSp mod">
        <pc:chgData name="Sion Verschraege" userId="91326b10-1ffa-4764-9ff9-5ba919e4ffab" providerId="ADAL" clId="{7DDDDEAF-93EE-4084-8B65-CE489E85D8F1}" dt="2023-10-13T10:51:45.436" v="62" actId="113"/>
        <pc:sldMkLst>
          <pc:docMk/>
          <pc:sldMk cId="3302633520" sldId="301"/>
        </pc:sldMkLst>
        <pc:spChg chg="mod">
          <ac:chgData name="Sion Verschraege" userId="91326b10-1ffa-4764-9ff9-5ba919e4ffab" providerId="ADAL" clId="{7DDDDEAF-93EE-4084-8B65-CE489E85D8F1}" dt="2023-10-13T10:51:45.436" v="62" actId="113"/>
          <ac:spMkLst>
            <pc:docMk/>
            <pc:sldMk cId="3302633520" sldId="301"/>
            <ac:spMk id="11" creationId="{00000000-0000-0000-0000-000000000000}"/>
          </ac:spMkLst>
        </pc:spChg>
      </pc:sldChg>
      <pc:sldChg chg="addSp modSp mod modAnim modNotesTx">
        <pc:chgData name="Sion Verschraege" userId="91326b10-1ffa-4764-9ff9-5ba919e4ffab" providerId="ADAL" clId="{7DDDDEAF-93EE-4084-8B65-CE489E85D8F1}" dt="2023-10-13T14:03:10.633" v="987"/>
        <pc:sldMkLst>
          <pc:docMk/>
          <pc:sldMk cId="65087936" sldId="302"/>
        </pc:sldMkLst>
        <pc:spChg chg="add mod">
          <ac:chgData name="Sion Verschraege" userId="91326b10-1ffa-4764-9ff9-5ba919e4ffab" providerId="ADAL" clId="{7DDDDEAF-93EE-4084-8B65-CE489E85D8F1}" dt="2023-10-13T11:00:43.857" v="390" actId="1076"/>
          <ac:spMkLst>
            <pc:docMk/>
            <pc:sldMk cId="65087936" sldId="302"/>
            <ac:spMk id="2" creationId="{BA932FB8-B7A9-DDDD-0B40-01114FE5B0BE}"/>
          </ac:spMkLst>
        </pc:spChg>
        <pc:spChg chg="mod">
          <ac:chgData name="Sion Verschraege" userId="91326b10-1ffa-4764-9ff9-5ba919e4ffab" providerId="ADAL" clId="{7DDDDEAF-93EE-4084-8B65-CE489E85D8F1}" dt="2023-10-13T10:59:54.608" v="383" actId="20577"/>
          <ac:spMkLst>
            <pc:docMk/>
            <pc:sldMk cId="65087936" sldId="302"/>
            <ac:spMk id="11" creationId="{00000000-0000-0000-0000-000000000000}"/>
          </ac:spMkLst>
        </pc:spChg>
        <pc:picChg chg="mod">
          <ac:chgData name="Sion Verschraege" userId="91326b10-1ffa-4764-9ff9-5ba919e4ffab" providerId="ADAL" clId="{7DDDDEAF-93EE-4084-8B65-CE489E85D8F1}" dt="2023-10-13T10:59:24.541" v="378" actId="14100"/>
          <ac:picMkLst>
            <pc:docMk/>
            <pc:sldMk cId="65087936" sldId="302"/>
            <ac:picMk id="4" creationId="{556A627D-0DF4-14C5-2E0F-460A15CD714C}"/>
          </ac:picMkLst>
        </pc:picChg>
      </pc:sldChg>
      <pc:sldChg chg="addSp modSp mod modAnim modNotesTx">
        <pc:chgData name="Sion Verschraege" userId="91326b10-1ffa-4764-9ff9-5ba919e4ffab" providerId="ADAL" clId="{7DDDDEAF-93EE-4084-8B65-CE489E85D8F1}" dt="2023-10-13T14:04:11.732" v="995"/>
        <pc:sldMkLst>
          <pc:docMk/>
          <pc:sldMk cId="1252521414" sldId="303"/>
        </pc:sldMkLst>
        <pc:spChg chg="add mod">
          <ac:chgData name="Sion Verschraege" userId="91326b10-1ffa-4764-9ff9-5ba919e4ffab" providerId="ADAL" clId="{7DDDDEAF-93EE-4084-8B65-CE489E85D8F1}" dt="2023-10-13T11:03:46.155" v="417" actId="1582"/>
          <ac:spMkLst>
            <pc:docMk/>
            <pc:sldMk cId="1252521414" sldId="303"/>
            <ac:spMk id="3" creationId="{FECFC742-F2F0-8886-3F47-5D02ED6C5935}"/>
          </ac:spMkLst>
        </pc:spChg>
        <pc:spChg chg="add mod">
          <ac:chgData name="Sion Verschraege" userId="91326b10-1ffa-4764-9ff9-5ba919e4ffab" providerId="ADAL" clId="{7DDDDEAF-93EE-4084-8B65-CE489E85D8F1}" dt="2023-10-13T11:03:52.800" v="419" actId="1076"/>
          <ac:spMkLst>
            <pc:docMk/>
            <pc:sldMk cId="1252521414" sldId="303"/>
            <ac:spMk id="4" creationId="{63FD6E17-B4AF-BB62-499E-FE0BB3717372}"/>
          </ac:spMkLst>
        </pc:spChg>
        <pc:spChg chg="add mod">
          <ac:chgData name="Sion Verschraege" userId="91326b10-1ffa-4764-9ff9-5ba919e4ffab" providerId="ADAL" clId="{7DDDDEAF-93EE-4084-8B65-CE489E85D8F1}" dt="2023-10-13T11:04:12.176" v="423" actId="1076"/>
          <ac:spMkLst>
            <pc:docMk/>
            <pc:sldMk cId="1252521414" sldId="303"/>
            <ac:spMk id="6" creationId="{C3C2AF66-8DDE-5A2C-E18A-7B6C78D430F7}"/>
          </ac:spMkLst>
        </pc:spChg>
        <pc:spChg chg="add mod">
          <ac:chgData name="Sion Verschraege" userId="91326b10-1ffa-4764-9ff9-5ba919e4ffab" providerId="ADAL" clId="{7DDDDEAF-93EE-4084-8B65-CE489E85D8F1}" dt="2023-10-13T11:05:03.155" v="428" actId="1076"/>
          <ac:spMkLst>
            <pc:docMk/>
            <pc:sldMk cId="1252521414" sldId="303"/>
            <ac:spMk id="7" creationId="{07F2A5CA-9688-D4AB-1D37-DEBD8FD07BE2}"/>
          </ac:spMkLst>
        </pc:spChg>
        <pc:spChg chg="mod">
          <ac:chgData name="Sion Verschraege" userId="91326b10-1ffa-4764-9ff9-5ba919e4ffab" providerId="ADAL" clId="{7DDDDEAF-93EE-4084-8B65-CE489E85D8F1}" dt="2023-10-13T11:04:53.746" v="424" actId="20577"/>
          <ac:spMkLst>
            <pc:docMk/>
            <pc:sldMk cId="1252521414" sldId="303"/>
            <ac:spMk id="11" creationId="{00000000-0000-0000-0000-000000000000}"/>
          </ac:spMkLst>
        </pc:spChg>
        <pc:picChg chg="add mod modCrop">
          <ac:chgData name="Sion Verschraege" userId="91326b10-1ffa-4764-9ff9-5ba919e4ffab" providerId="ADAL" clId="{7DDDDEAF-93EE-4084-8B65-CE489E85D8F1}" dt="2023-10-13T11:03:11.074" v="410" actId="732"/>
          <ac:picMkLst>
            <pc:docMk/>
            <pc:sldMk cId="1252521414" sldId="303"/>
            <ac:picMk id="2" creationId="{508DD860-038C-7AEF-9E2E-4CED3F2FD8F1}"/>
          </ac:picMkLst>
        </pc:picChg>
        <pc:picChg chg="mod">
          <ac:chgData name="Sion Verschraege" userId="91326b10-1ffa-4764-9ff9-5ba919e4ffab" providerId="ADAL" clId="{7DDDDEAF-93EE-4084-8B65-CE489E85D8F1}" dt="2023-10-13T11:05:00.599" v="427" actId="1076"/>
          <ac:picMkLst>
            <pc:docMk/>
            <pc:sldMk cId="1252521414" sldId="303"/>
            <ac:picMk id="5" creationId="{46A5F66C-4719-9022-CC9B-B3B07D4657F7}"/>
          </ac:picMkLst>
        </pc:picChg>
      </pc:sldChg>
      <pc:sldChg chg="addSp delSp modSp mod modAnim modNotesTx">
        <pc:chgData name="Sion Verschraege" userId="91326b10-1ffa-4764-9ff9-5ba919e4ffab" providerId="ADAL" clId="{7DDDDEAF-93EE-4084-8B65-CE489E85D8F1}" dt="2023-10-13T14:05:06.059" v="1002"/>
        <pc:sldMkLst>
          <pc:docMk/>
          <pc:sldMk cId="1550273480" sldId="304"/>
        </pc:sldMkLst>
        <pc:spChg chg="add del mod">
          <ac:chgData name="Sion Verschraege" userId="91326b10-1ffa-4764-9ff9-5ba919e4ffab" providerId="ADAL" clId="{7DDDDEAF-93EE-4084-8B65-CE489E85D8F1}" dt="2023-10-13T11:12:21.093" v="620"/>
          <ac:spMkLst>
            <pc:docMk/>
            <pc:sldMk cId="1550273480" sldId="304"/>
            <ac:spMk id="2" creationId="{B435AFF7-99AE-E177-1229-49FCDA6BA7BB}"/>
          </ac:spMkLst>
        </pc:spChg>
        <pc:spChg chg="add mod">
          <ac:chgData name="Sion Verschraege" userId="91326b10-1ffa-4764-9ff9-5ba919e4ffab" providerId="ADAL" clId="{7DDDDEAF-93EE-4084-8B65-CE489E85D8F1}" dt="2023-10-13T11:12:55.341" v="685" actId="1076"/>
          <ac:spMkLst>
            <pc:docMk/>
            <pc:sldMk cId="1550273480" sldId="304"/>
            <ac:spMk id="3" creationId="{782B2A85-6FDC-C4D4-852F-96A8BC335B26}"/>
          </ac:spMkLst>
        </pc:spChg>
        <pc:spChg chg="add mod">
          <ac:chgData name="Sion Verschraege" userId="91326b10-1ffa-4764-9ff9-5ba919e4ffab" providerId="ADAL" clId="{7DDDDEAF-93EE-4084-8B65-CE489E85D8F1}" dt="2023-10-13T11:16:03.375" v="822" actId="207"/>
          <ac:spMkLst>
            <pc:docMk/>
            <pc:sldMk cId="1550273480" sldId="304"/>
            <ac:spMk id="5" creationId="{19DEC63F-C401-F62D-3722-34CD07F3B903}"/>
          </ac:spMkLst>
        </pc:spChg>
        <pc:spChg chg="mod">
          <ac:chgData name="Sion Verschraege" userId="91326b10-1ffa-4764-9ff9-5ba919e4ffab" providerId="ADAL" clId="{7DDDDEAF-93EE-4084-8B65-CE489E85D8F1}" dt="2023-10-13T11:11:26.049" v="604" actId="20577"/>
          <ac:spMkLst>
            <pc:docMk/>
            <pc:sldMk cId="1550273480" sldId="304"/>
            <ac:spMk id="9" creationId="{00000000-0000-0000-0000-000000000000}"/>
          </ac:spMkLst>
        </pc:spChg>
        <pc:spChg chg="mod">
          <ac:chgData name="Sion Verschraege" userId="91326b10-1ffa-4764-9ff9-5ba919e4ffab" providerId="ADAL" clId="{7DDDDEAF-93EE-4084-8B65-CE489E85D8F1}" dt="2023-10-13T11:11:41.455" v="608" actId="21"/>
          <ac:spMkLst>
            <pc:docMk/>
            <pc:sldMk cId="1550273480" sldId="304"/>
            <ac:spMk id="11" creationId="{00000000-0000-0000-0000-000000000000}"/>
          </ac:spMkLst>
        </pc:spChg>
        <pc:picChg chg="mod">
          <ac:chgData name="Sion Verschraege" userId="91326b10-1ffa-4764-9ff9-5ba919e4ffab" providerId="ADAL" clId="{7DDDDEAF-93EE-4084-8B65-CE489E85D8F1}" dt="2023-10-13T11:12:57.542" v="686" actId="1076"/>
          <ac:picMkLst>
            <pc:docMk/>
            <pc:sldMk cId="1550273480" sldId="304"/>
            <ac:picMk id="4" creationId="{7BC97378-A4C5-105E-D991-487EEA9BA0BB}"/>
          </ac:picMkLst>
        </pc:picChg>
      </pc:sldChg>
      <pc:sldChg chg="addSp delSp modSp add mod delAnim modAnim">
        <pc:chgData name="Sion Verschraege" userId="91326b10-1ffa-4764-9ff9-5ba919e4ffab" providerId="ADAL" clId="{7DDDDEAF-93EE-4084-8B65-CE489E85D8F1}" dt="2023-10-13T14:04:34.949" v="998"/>
        <pc:sldMkLst>
          <pc:docMk/>
          <pc:sldMk cId="2563892017" sldId="404"/>
        </pc:sldMkLst>
        <pc:spChg chg="del">
          <ac:chgData name="Sion Verschraege" userId="91326b10-1ffa-4764-9ff9-5ba919e4ffab" providerId="ADAL" clId="{7DDDDEAF-93EE-4084-8B65-CE489E85D8F1}" dt="2023-10-13T11:05:35.994" v="438" actId="478"/>
          <ac:spMkLst>
            <pc:docMk/>
            <pc:sldMk cId="2563892017" sldId="404"/>
            <ac:spMk id="2" creationId="{9B35C1B8-F318-237C-AF58-4335704597A9}"/>
          </ac:spMkLst>
        </pc:spChg>
        <pc:spChg chg="add mod">
          <ac:chgData name="Sion Verschraege" userId="91326b10-1ffa-4764-9ff9-5ba919e4ffab" providerId="ADAL" clId="{7DDDDEAF-93EE-4084-8B65-CE489E85D8F1}" dt="2023-10-13T11:07:46.393" v="591" actId="1076"/>
          <ac:spMkLst>
            <pc:docMk/>
            <pc:sldMk cId="2563892017" sldId="404"/>
            <ac:spMk id="3" creationId="{6EC1AF6E-90A8-58B2-0CCA-056E1686F870}"/>
          </ac:spMkLst>
        </pc:spChg>
        <pc:spChg chg="add mod">
          <ac:chgData name="Sion Verschraege" userId="91326b10-1ffa-4764-9ff9-5ba919e4ffab" providerId="ADAL" clId="{7DDDDEAF-93EE-4084-8B65-CE489E85D8F1}" dt="2023-10-13T11:07:43.651" v="590" actId="1076"/>
          <ac:spMkLst>
            <pc:docMk/>
            <pc:sldMk cId="2563892017" sldId="404"/>
            <ac:spMk id="4" creationId="{00F5A7C7-9840-75B0-D30B-65316E6F549B}"/>
          </ac:spMkLst>
        </pc:spChg>
        <pc:spChg chg="add mod">
          <ac:chgData name="Sion Verschraege" userId="91326b10-1ffa-4764-9ff9-5ba919e4ffab" providerId="ADAL" clId="{7DDDDEAF-93EE-4084-8B65-CE489E85D8F1}" dt="2023-10-13T11:07:41.106" v="589" actId="1076"/>
          <ac:spMkLst>
            <pc:docMk/>
            <pc:sldMk cId="2563892017" sldId="404"/>
            <ac:spMk id="5" creationId="{A40D9B43-6D24-78C0-2A5F-B48C60C9A7E2}"/>
          </ac:spMkLst>
        </pc:spChg>
        <pc:spChg chg="add mod">
          <ac:chgData name="Sion Verschraege" userId="91326b10-1ffa-4764-9ff9-5ba919e4ffab" providerId="ADAL" clId="{7DDDDEAF-93EE-4084-8B65-CE489E85D8F1}" dt="2023-10-13T11:07:38.527" v="588" actId="1076"/>
          <ac:spMkLst>
            <pc:docMk/>
            <pc:sldMk cId="2563892017" sldId="404"/>
            <ac:spMk id="6" creationId="{67A75DAE-68EC-BC37-947E-B1097EDA465E}"/>
          </ac:spMkLst>
        </pc:spChg>
        <pc:spChg chg="mod">
          <ac:chgData name="Sion Verschraege" userId="91326b10-1ffa-4764-9ff9-5ba919e4ffab" providerId="ADAL" clId="{7DDDDEAF-93EE-4084-8B65-CE489E85D8F1}" dt="2023-10-13T11:07:35.219" v="587" actId="113"/>
          <ac:spMkLst>
            <pc:docMk/>
            <pc:sldMk cId="2563892017" sldId="404"/>
            <ac:spMk id="11" creationId="{00000000-0000-0000-0000-000000000000}"/>
          </ac:spMkLst>
        </pc:spChg>
      </pc:sldChg>
    </pc:docChg>
  </pc:docChgLst>
  <pc:docChgLst>
    <pc:chgData name="Nathalie Declercq" userId="S::nathalie.declercq@hogent.be::dcbd5312-c975-4b18-b051-fc96884b9fc8" providerId="AD" clId="Web-{32C0387F-50B7-4ADE-8F4D-53891BC65BC8}"/>
    <pc:docChg chg="addSld delSld modSld">
      <pc:chgData name="Nathalie Declercq" userId="S::nathalie.declercq@hogent.be::dcbd5312-c975-4b18-b051-fc96884b9fc8" providerId="AD" clId="Web-{32C0387F-50B7-4ADE-8F4D-53891BC65BC8}" dt="2023-09-19T14:43:53.587" v="107" actId="20577"/>
      <pc:docMkLst>
        <pc:docMk/>
      </pc:docMkLst>
      <pc:sldChg chg="modSp">
        <pc:chgData name="Nathalie Declercq" userId="S::nathalie.declercq@hogent.be::dcbd5312-c975-4b18-b051-fc96884b9fc8" providerId="AD" clId="Web-{32C0387F-50B7-4ADE-8F4D-53891BC65BC8}" dt="2023-09-19T14:36:41.995" v="8" actId="20577"/>
        <pc:sldMkLst>
          <pc:docMk/>
          <pc:sldMk cId="2125473145" sldId="260"/>
        </pc:sldMkLst>
        <pc:spChg chg="mod">
          <ac:chgData name="Nathalie Declercq" userId="S::nathalie.declercq@hogent.be::dcbd5312-c975-4b18-b051-fc96884b9fc8" providerId="AD" clId="Web-{32C0387F-50B7-4ADE-8F4D-53891BC65BC8}" dt="2023-09-19T14:36:41.995" v="8" actId="20577"/>
          <ac:spMkLst>
            <pc:docMk/>
            <pc:sldMk cId="2125473145" sldId="260"/>
            <ac:spMk id="10" creationId="{00000000-0000-0000-0000-000000000000}"/>
          </ac:spMkLst>
        </pc:spChg>
      </pc:sldChg>
      <pc:sldChg chg="modSp">
        <pc:chgData name="Nathalie Declercq" userId="S::nathalie.declercq@hogent.be::dcbd5312-c975-4b18-b051-fc96884b9fc8" providerId="AD" clId="Web-{32C0387F-50B7-4ADE-8F4D-53891BC65BC8}" dt="2023-09-19T14:36:26.260" v="1" actId="20577"/>
        <pc:sldMkLst>
          <pc:docMk/>
          <pc:sldMk cId="1136514241" sldId="270"/>
        </pc:sldMkLst>
        <pc:spChg chg="mod">
          <ac:chgData name="Nathalie Declercq" userId="S::nathalie.declercq@hogent.be::dcbd5312-c975-4b18-b051-fc96884b9fc8" providerId="AD" clId="Web-{32C0387F-50B7-4ADE-8F4D-53891BC65BC8}" dt="2023-09-19T14:36:26.260" v="1" actId="20577"/>
          <ac:spMkLst>
            <pc:docMk/>
            <pc:sldMk cId="1136514241" sldId="270"/>
            <ac:spMk id="32" creationId="{00000000-0000-0000-0000-000000000000}"/>
          </ac:spMkLst>
        </pc:spChg>
      </pc:sldChg>
      <pc:sldChg chg="modSp">
        <pc:chgData name="Nathalie Declercq" userId="S::nathalie.declercq@hogent.be::dcbd5312-c975-4b18-b051-fc96884b9fc8" providerId="AD" clId="Web-{32C0387F-50B7-4ADE-8F4D-53891BC65BC8}" dt="2023-09-19T14:36:47.917" v="10" actId="20577"/>
        <pc:sldMkLst>
          <pc:docMk/>
          <pc:sldMk cId="4113916972" sldId="281"/>
        </pc:sldMkLst>
        <pc:spChg chg="mod">
          <ac:chgData name="Nathalie Declercq" userId="S::nathalie.declercq@hogent.be::dcbd5312-c975-4b18-b051-fc96884b9fc8" providerId="AD" clId="Web-{32C0387F-50B7-4ADE-8F4D-53891BC65BC8}" dt="2023-09-19T14:36:47.917" v="10" actId="20577"/>
          <ac:spMkLst>
            <pc:docMk/>
            <pc:sldMk cId="4113916972" sldId="281"/>
            <ac:spMk id="9" creationId="{00000000-0000-0000-0000-000000000000}"/>
          </ac:spMkLst>
        </pc:spChg>
      </pc:sldChg>
      <pc:sldChg chg="modSp">
        <pc:chgData name="Nathalie Declercq" userId="S::nathalie.declercq@hogent.be::dcbd5312-c975-4b18-b051-fc96884b9fc8" providerId="AD" clId="Web-{32C0387F-50B7-4ADE-8F4D-53891BC65BC8}" dt="2023-09-19T14:37:00.542" v="15" actId="20577"/>
        <pc:sldMkLst>
          <pc:docMk/>
          <pc:sldMk cId="484344651" sldId="282"/>
        </pc:sldMkLst>
        <pc:spChg chg="mod">
          <ac:chgData name="Nathalie Declercq" userId="S::nathalie.declercq@hogent.be::dcbd5312-c975-4b18-b051-fc96884b9fc8" providerId="AD" clId="Web-{32C0387F-50B7-4ADE-8F4D-53891BC65BC8}" dt="2023-09-19T14:37:00.542" v="15" actId="20577"/>
          <ac:spMkLst>
            <pc:docMk/>
            <pc:sldMk cId="484344651" sldId="282"/>
            <ac:spMk id="9" creationId="{00000000-0000-0000-0000-000000000000}"/>
          </ac:spMkLst>
        </pc:spChg>
      </pc:sldChg>
      <pc:sldChg chg="modSp">
        <pc:chgData name="Nathalie Declercq" userId="S::nathalie.declercq@hogent.be::dcbd5312-c975-4b18-b051-fc96884b9fc8" providerId="AD" clId="Web-{32C0387F-50B7-4ADE-8F4D-53891BC65BC8}" dt="2023-09-19T14:36:56.542" v="13" actId="20577"/>
        <pc:sldMkLst>
          <pc:docMk/>
          <pc:sldMk cId="3998347827" sldId="283"/>
        </pc:sldMkLst>
        <pc:spChg chg="mod">
          <ac:chgData name="Nathalie Declercq" userId="S::nathalie.declercq@hogent.be::dcbd5312-c975-4b18-b051-fc96884b9fc8" providerId="AD" clId="Web-{32C0387F-50B7-4ADE-8F4D-53891BC65BC8}" dt="2023-09-19T14:36:56.542" v="13" actId="20577"/>
          <ac:spMkLst>
            <pc:docMk/>
            <pc:sldMk cId="3998347827" sldId="283"/>
            <ac:spMk id="9" creationId="{00000000-0000-0000-0000-000000000000}"/>
          </ac:spMkLst>
        </pc:spChg>
      </pc:sldChg>
      <pc:sldChg chg="modSp add del">
        <pc:chgData name="Nathalie Declercq" userId="S::nathalie.declercq@hogent.be::dcbd5312-c975-4b18-b051-fc96884b9fc8" providerId="AD" clId="Web-{32C0387F-50B7-4ADE-8F4D-53891BC65BC8}" dt="2023-09-19T14:37:51.591" v="26"/>
        <pc:sldMkLst>
          <pc:docMk/>
          <pc:sldMk cId="2622557548" sldId="284"/>
        </pc:sldMkLst>
        <pc:spChg chg="mod">
          <ac:chgData name="Nathalie Declercq" userId="S::nathalie.declercq@hogent.be::dcbd5312-c975-4b18-b051-fc96884b9fc8" providerId="AD" clId="Web-{32C0387F-50B7-4ADE-8F4D-53891BC65BC8}" dt="2023-09-19T14:37:05.261" v="17" actId="20577"/>
          <ac:spMkLst>
            <pc:docMk/>
            <pc:sldMk cId="2622557548" sldId="284"/>
            <ac:spMk id="9" creationId="{00000000-0000-0000-0000-000000000000}"/>
          </ac:spMkLst>
        </pc:spChg>
        <pc:spChg chg="mod">
          <ac:chgData name="Nathalie Declercq" userId="S::nathalie.declercq@hogent.be::dcbd5312-c975-4b18-b051-fc96884b9fc8" providerId="AD" clId="Web-{32C0387F-50B7-4ADE-8F4D-53891BC65BC8}" dt="2023-09-19T14:37:07.371" v="18" actId="20577"/>
          <ac:spMkLst>
            <pc:docMk/>
            <pc:sldMk cId="2622557548" sldId="284"/>
            <ac:spMk id="11" creationId="{00000000-0000-0000-0000-000000000000}"/>
          </ac:spMkLst>
        </pc:spChg>
      </pc:sldChg>
      <pc:sldChg chg="modSp">
        <pc:chgData name="Nathalie Declercq" userId="S::nathalie.declercq@hogent.be::dcbd5312-c975-4b18-b051-fc96884b9fc8" providerId="AD" clId="Web-{32C0387F-50B7-4ADE-8F4D-53891BC65BC8}" dt="2023-09-19T14:39:50.954" v="44" actId="20577"/>
        <pc:sldMkLst>
          <pc:docMk/>
          <pc:sldMk cId="2696846062" sldId="285"/>
        </pc:sldMkLst>
        <pc:spChg chg="mod">
          <ac:chgData name="Nathalie Declercq" userId="S::nathalie.declercq@hogent.be::dcbd5312-c975-4b18-b051-fc96884b9fc8" providerId="AD" clId="Web-{32C0387F-50B7-4ADE-8F4D-53891BC65BC8}" dt="2023-09-19T14:39:48.313" v="43" actId="20577"/>
          <ac:spMkLst>
            <pc:docMk/>
            <pc:sldMk cId="2696846062" sldId="285"/>
            <ac:spMk id="9" creationId="{00000000-0000-0000-0000-000000000000}"/>
          </ac:spMkLst>
        </pc:spChg>
        <pc:spChg chg="mod">
          <ac:chgData name="Nathalie Declercq" userId="S::nathalie.declercq@hogent.be::dcbd5312-c975-4b18-b051-fc96884b9fc8" providerId="AD" clId="Web-{32C0387F-50B7-4ADE-8F4D-53891BC65BC8}" dt="2023-09-19T14:39:50.954" v="44" actId="20577"/>
          <ac:spMkLst>
            <pc:docMk/>
            <pc:sldMk cId="2696846062" sldId="285"/>
            <ac:spMk id="11" creationId="{00000000-0000-0000-0000-000000000000}"/>
          </ac:spMkLst>
        </pc:spChg>
      </pc:sldChg>
      <pc:sldChg chg="modSp del">
        <pc:chgData name="Nathalie Declercq" userId="S::nathalie.declercq@hogent.be::dcbd5312-c975-4b18-b051-fc96884b9fc8" providerId="AD" clId="Web-{32C0387F-50B7-4ADE-8F4D-53891BC65BC8}" dt="2023-09-19T14:41:22.223" v="67"/>
        <pc:sldMkLst>
          <pc:docMk/>
          <pc:sldMk cId="1937360009" sldId="286"/>
        </pc:sldMkLst>
        <pc:spChg chg="mod">
          <ac:chgData name="Nathalie Declercq" userId="S::nathalie.declercq@hogent.be::dcbd5312-c975-4b18-b051-fc96884b9fc8" providerId="AD" clId="Web-{32C0387F-50B7-4ADE-8F4D-53891BC65BC8}" dt="2023-09-19T14:40:40.456" v="56" actId="20577"/>
          <ac:spMkLst>
            <pc:docMk/>
            <pc:sldMk cId="1937360009" sldId="286"/>
            <ac:spMk id="9" creationId="{00000000-0000-0000-0000-000000000000}"/>
          </ac:spMkLst>
        </pc:spChg>
        <pc:spChg chg="mod">
          <ac:chgData name="Nathalie Declercq" userId="S::nathalie.declercq@hogent.be::dcbd5312-c975-4b18-b051-fc96884b9fc8" providerId="AD" clId="Web-{32C0387F-50B7-4ADE-8F4D-53891BC65BC8}" dt="2023-09-19T14:40:57.441" v="60" actId="20577"/>
          <ac:spMkLst>
            <pc:docMk/>
            <pc:sldMk cId="1937360009" sldId="286"/>
            <ac:spMk id="11" creationId="{00000000-0000-0000-0000-000000000000}"/>
          </ac:spMkLst>
        </pc:spChg>
      </pc:sldChg>
      <pc:sldChg chg="modSp">
        <pc:chgData name="Nathalie Declercq" userId="S::nathalie.declercq@hogent.be::dcbd5312-c975-4b18-b051-fc96884b9fc8" providerId="AD" clId="Web-{32C0387F-50B7-4ADE-8F4D-53891BC65BC8}" dt="2023-09-19T14:41:20.801" v="66" actId="20577"/>
        <pc:sldMkLst>
          <pc:docMk/>
          <pc:sldMk cId="3801229791" sldId="287"/>
        </pc:sldMkLst>
        <pc:spChg chg="mod">
          <ac:chgData name="Nathalie Declercq" userId="S::nathalie.declercq@hogent.be::dcbd5312-c975-4b18-b051-fc96884b9fc8" providerId="AD" clId="Web-{32C0387F-50B7-4ADE-8F4D-53891BC65BC8}" dt="2023-09-19T14:41:05.925" v="61" actId="20577"/>
          <ac:spMkLst>
            <pc:docMk/>
            <pc:sldMk cId="3801229791" sldId="287"/>
            <ac:spMk id="9" creationId="{00000000-0000-0000-0000-000000000000}"/>
          </ac:spMkLst>
        </pc:spChg>
        <pc:spChg chg="mod">
          <ac:chgData name="Nathalie Declercq" userId="S::nathalie.declercq@hogent.be::dcbd5312-c975-4b18-b051-fc96884b9fc8" providerId="AD" clId="Web-{32C0387F-50B7-4ADE-8F4D-53891BC65BC8}" dt="2023-09-19T14:41:20.801" v="66" actId="20577"/>
          <ac:spMkLst>
            <pc:docMk/>
            <pc:sldMk cId="3801229791" sldId="287"/>
            <ac:spMk id="11" creationId="{00000000-0000-0000-0000-000000000000}"/>
          </ac:spMkLst>
        </pc:spChg>
      </pc:sldChg>
      <pc:sldChg chg="modSp">
        <pc:chgData name="Nathalie Declercq" userId="S::nathalie.declercq@hogent.be::dcbd5312-c975-4b18-b051-fc96884b9fc8" providerId="AD" clId="Web-{32C0387F-50B7-4ADE-8F4D-53891BC65BC8}" dt="2023-09-19T14:42:46.038" v="82" actId="20577"/>
        <pc:sldMkLst>
          <pc:docMk/>
          <pc:sldMk cId="2732821783" sldId="288"/>
        </pc:sldMkLst>
        <pc:spChg chg="mod">
          <ac:chgData name="Nathalie Declercq" userId="S::nathalie.declercq@hogent.be::dcbd5312-c975-4b18-b051-fc96884b9fc8" providerId="AD" clId="Web-{32C0387F-50B7-4ADE-8F4D-53891BC65BC8}" dt="2023-09-19T14:42:46.038" v="82" actId="20577"/>
          <ac:spMkLst>
            <pc:docMk/>
            <pc:sldMk cId="2732821783" sldId="288"/>
            <ac:spMk id="9" creationId="{00000000-0000-0000-0000-000000000000}"/>
          </ac:spMkLst>
        </pc:spChg>
      </pc:sldChg>
      <pc:sldChg chg="modSp">
        <pc:chgData name="Nathalie Declercq" userId="S::nathalie.declercq@hogent.be::dcbd5312-c975-4b18-b051-fc96884b9fc8" providerId="AD" clId="Web-{32C0387F-50B7-4ADE-8F4D-53891BC65BC8}" dt="2023-09-19T14:43:06.179" v="89" actId="20577"/>
        <pc:sldMkLst>
          <pc:docMk/>
          <pc:sldMk cId="391542409" sldId="289"/>
        </pc:sldMkLst>
        <pc:spChg chg="mod">
          <ac:chgData name="Nathalie Declercq" userId="S::nathalie.declercq@hogent.be::dcbd5312-c975-4b18-b051-fc96884b9fc8" providerId="AD" clId="Web-{32C0387F-50B7-4ADE-8F4D-53891BC65BC8}" dt="2023-09-19T14:42:48.976" v="83" actId="20577"/>
          <ac:spMkLst>
            <pc:docMk/>
            <pc:sldMk cId="391542409" sldId="289"/>
            <ac:spMk id="9" creationId="{00000000-0000-0000-0000-000000000000}"/>
          </ac:spMkLst>
        </pc:spChg>
        <pc:spChg chg="mod">
          <ac:chgData name="Nathalie Declercq" userId="S::nathalie.declercq@hogent.be::dcbd5312-c975-4b18-b051-fc96884b9fc8" providerId="AD" clId="Web-{32C0387F-50B7-4ADE-8F4D-53891BC65BC8}" dt="2023-09-19T14:43:06.179" v="89" actId="20577"/>
          <ac:spMkLst>
            <pc:docMk/>
            <pc:sldMk cId="391542409" sldId="289"/>
            <ac:spMk id="11" creationId="{00000000-0000-0000-0000-000000000000}"/>
          </ac:spMkLst>
        </pc:spChg>
      </pc:sldChg>
      <pc:sldChg chg="modSp">
        <pc:chgData name="Nathalie Declercq" userId="S::nathalie.declercq@hogent.be::dcbd5312-c975-4b18-b051-fc96884b9fc8" providerId="AD" clId="Web-{32C0387F-50B7-4ADE-8F4D-53891BC65BC8}" dt="2023-09-19T14:43:08.648" v="90" actId="20577"/>
        <pc:sldMkLst>
          <pc:docMk/>
          <pc:sldMk cId="3780298705" sldId="290"/>
        </pc:sldMkLst>
        <pc:spChg chg="mod">
          <ac:chgData name="Nathalie Declercq" userId="S::nathalie.declercq@hogent.be::dcbd5312-c975-4b18-b051-fc96884b9fc8" providerId="AD" clId="Web-{32C0387F-50B7-4ADE-8F4D-53891BC65BC8}" dt="2023-09-19T14:42:55.257" v="85" actId="20577"/>
          <ac:spMkLst>
            <pc:docMk/>
            <pc:sldMk cId="3780298705" sldId="290"/>
            <ac:spMk id="9" creationId="{00000000-0000-0000-0000-000000000000}"/>
          </ac:spMkLst>
        </pc:spChg>
        <pc:spChg chg="mod">
          <ac:chgData name="Nathalie Declercq" userId="S::nathalie.declercq@hogent.be::dcbd5312-c975-4b18-b051-fc96884b9fc8" providerId="AD" clId="Web-{32C0387F-50B7-4ADE-8F4D-53891BC65BC8}" dt="2023-09-19T14:43:08.648" v="90" actId="20577"/>
          <ac:spMkLst>
            <pc:docMk/>
            <pc:sldMk cId="3780298705" sldId="290"/>
            <ac:spMk id="11" creationId="{00000000-0000-0000-0000-000000000000}"/>
          </ac:spMkLst>
        </pc:spChg>
      </pc:sldChg>
      <pc:sldChg chg="modSp">
        <pc:chgData name="Nathalie Declercq" userId="S::nathalie.declercq@hogent.be::dcbd5312-c975-4b18-b051-fc96884b9fc8" providerId="AD" clId="Web-{32C0387F-50B7-4ADE-8F4D-53891BC65BC8}" dt="2023-09-19T14:43:12.320" v="92" actId="20577"/>
        <pc:sldMkLst>
          <pc:docMk/>
          <pc:sldMk cId="1388969502" sldId="291"/>
        </pc:sldMkLst>
        <pc:spChg chg="mod">
          <ac:chgData name="Nathalie Declercq" userId="S::nathalie.declercq@hogent.be::dcbd5312-c975-4b18-b051-fc96884b9fc8" providerId="AD" clId="Web-{32C0387F-50B7-4ADE-8F4D-53891BC65BC8}" dt="2023-09-19T14:43:01.226" v="87" actId="20577"/>
          <ac:spMkLst>
            <pc:docMk/>
            <pc:sldMk cId="1388969502" sldId="291"/>
            <ac:spMk id="9" creationId="{00000000-0000-0000-0000-000000000000}"/>
          </ac:spMkLst>
        </pc:spChg>
        <pc:spChg chg="mod">
          <ac:chgData name="Nathalie Declercq" userId="S::nathalie.declercq@hogent.be::dcbd5312-c975-4b18-b051-fc96884b9fc8" providerId="AD" clId="Web-{32C0387F-50B7-4ADE-8F4D-53891BC65BC8}" dt="2023-09-19T14:43:12.320" v="92" actId="20577"/>
          <ac:spMkLst>
            <pc:docMk/>
            <pc:sldMk cId="1388969502" sldId="291"/>
            <ac:spMk id="11" creationId="{00000000-0000-0000-0000-000000000000}"/>
          </ac:spMkLst>
        </pc:spChg>
      </pc:sldChg>
      <pc:sldChg chg="modSp">
        <pc:chgData name="Nathalie Declercq" userId="S::nathalie.declercq@hogent.be::dcbd5312-c975-4b18-b051-fc96884b9fc8" providerId="AD" clId="Web-{32C0387F-50B7-4ADE-8F4D-53891BC65BC8}" dt="2023-09-19T14:43:28.383" v="97" actId="20577"/>
        <pc:sldMkLst>
          <pc:docMk/>
          <pc:sldMk cId="3066445945" sldId="292"/>
        </pc:sldMkLst>
        <pc:spChg chg="mod">
          <ac:chgData name="Nathalie Declercq" userId="S::nathalie.declercq@hogent.be::dcbd5312-c975-4b18-b051-fc96884b9fc8" providerId="AD" clId="Web-{32C0387F-50B7-4ADE-8F4D-53891BC65BC8}" dt="2023-09-19T14:43:28.383" v="97" actId="20577"/>
          <ac:spMkLst>
            <pc:docMk/>
            <pc:sldMk cId="3066445945" sldId="292"/>
            <ac:spMk id="9" creationId="{00000000-0000-0000-0000-000000000000}"/>
          </ac:spMkLst>
        </pc:spChg>
        <pc:spChg chg="mod">
          <ac:chgData name="Nathalie Declercq" userId="S::nathalie.declercq@hogent.be::dcbd5312-c975-4b18-b051-fc96884b9fc8" providerId="AD" clId="Web-{32C0387F-50B7-4ADE-8F4D-53891BC65BC8}" dt="2023-09-19T14:43:25.946" v="96" actId="20577"/>
          <ac:spMkLst>
            <pc:docMk/>
            <pc:sldMk cId="3066445945" sldId="292"/>
            <ac:spMk id="11" creationId="{00000000-0000-0000-0000-000000000000}"/>
          </ac:spMkLst>
        </pc:spChg>
      </pc:sldChg>
      <pc:sldChg chg="modSp">
        <pc:chgData name="Nathalie Declercq" userId="S::nathalie.declercq@hogent.be::dcbd5312-c975-4b18-b051-fc96884b9fc8" providerId="AD" clId="Web-{32C0387F-50B7-4ADE-8F4D-53891BC65BC8}" dt="2023-09-19T14:43:39.227" v="102" actId="20577"/>
        <pc:sldMkLst>
          <pc:docMk/>
          <pc:sldMk cId="982114339" sldId="294"/>
        </pc:sldMkLst>
        <pc:spChg chg="mod">
          <ac:chgData name="Nathalie Declercq" userId="S::nathalie.declercq@hogent.be::dcbd5312-c975-4b18-b051-fc96884b9fc8" providerId="AD" clId="Web-{32C0387F-50B7-4ADE-8F4D-53891BC65BC8}" dt="2023-09-19T14:43:31.337" v="99" actId="20577"/>
          <ac:spMkLst>
            <pc:docMk/>
            <pc:sldMk cId="982114339" sldId="294"/>
            <ac:spMk id="9" creationId="{00000000-0000-0000-0000-000000000000}"/>
          </ac:spMkLst>
        </pc:spChg>
        <pc:spChg chg="mod">
          <ac:chgData name="Nathalie Declercq" userId="S::nathalie.declercq@hogent.be::dcbd5312-c975-4b18-b051-fc96884b9fc8" providerId="AD" clId="Web-{32C0387F-50B7-4ADE-8F4D-53891BC65BC8}" dt="2023-09-19T14:43:39.227" v="102" actId="20577"/>
          <ac:spMkLst>
            <pc:docMk/>
            <pc:sldMk cId="982114339" sldId="294"/>
            <ac:spMk id="11" creationId="{00000000-0000-0000-0000-000000000000}"/>
          </ac:spMkLst>
        </pc:spChg>
      </pc:sldChg>
      <pc:sldChg chg="modSp">
        <pc:chgData name="Nathalie Declercq" userId="S::nathalie.declercq@hogent.be::dcbd5312-c975-4b18-b051-fc96884b9fc8" providerId="AD" clId="Web-{32C0387F-50B7-4ADE-8F4D-53891BC65BC8}" dt="2023-09-19T14:43:46.040" v="105" actId="20577"/>
        <pc:sldMkLst>
          <pc:docMk/>
          <pc:sldMk cId="880789543" sldId="296"/>
        </pc:sldMkLst>
        <pc:spChg chg="mod">
          <ac:chgData name="Nathalie Declercq" userId="S::nathalie.declercq@hogent.be::dcbd5312-c975-4b18-b051-fc96884b9fc8" providerId="AD" clId="Web-{32C0387F-50B7-4ADE-8F4D-53891BC65BC8}" dt="2023-09-19T14:43:41.853" v="104" actId="20577"/>
          <ac:spMkLst>
            <pc:docMk/>
            <pc:sldMk cId="880789543" sldId="296"/>
            <ac:spMk id="9" creationId="{00000000-0000-0000-0000-000000000000}"/>
          </ac:spMkLst>
        </pc:spChg>
        <pc:spChg chg="mod">
          <ac:chgData name="Nathalie Declercq" userId="S::nathalie.declercq@hogent.be::dcbd5312-c975-4b18-b051-fc96884b9fc8" providerId="AD" clId="Web-{32C0387F-50B7-4ADE-8F4D-53891BC65BC8}" dt="2023-09-19T14:43:46.040" v="105" actId="20577"/>
          <ac:spMkLst>
            <pc:docMk/>
            <pc:sldMk cId="880789543" sldId="296"/>
            <ac:spMk id="11" creationId="{00000000-0000-0000-0000-000000000000}"/>
          </ac:spMkLst>
        </pc:spChg>
      </pc:sldChg>
      <pc:sldChg chg="modSp">
        <pc:chgData name="Nathalie Declercq" userId="S::nathalie.declercq@hogent.be::dcbd5312-c975-4b18-b051-fc96884b9fc8" providerId="AD" clId="Web-{32C0387F-50B7-4ADE-8F4D-53891BC65BC8}" dt="2023-09-19T14:43:53.587" v="107" actId="20577"/>
        <pc:sldMkLst>
          <pc:docMk/>
          <pc:sldMk cId="3477294098" sldId="298"/>
        </pc:sldMkLst>
        <pc:spChg chg="mod">
          <ac:chgData name="Nathalie Declercq" userId="S::nathalie.declercq@hogent.be::dcbd5312-c975-4b18-b051-fc96884b9fc8" providerId="AD" clId="Web-{32C0387F-50B7-4ADE-8F4D-53891BC65BC8}" dt="2023-09-19T14:43:53.587" v="107" actId="20577"/>
          <ac:spMkLst>
            <pc:docMk/>
            <pc:sldMk cId="3477294098" sldId="298"/>
            <ac:spMk id="9" creationId="{00000000-0000-0000-0000-000000000000}"/>
          </ac:spMkLst>
        </pc:spChg>
      </pc:sldChg>
      <pc:sldChg chg="modSp add del">
        <pc:chgData name="Nathalie Declercq" userId="S::nathalie.declercq@hogent.be::dcbd5312-c975-4b18-b051-fc96884b9fc8" providerId="AD" clId="Web-{32C0387F-50B7-4ADE-8F4D-53891BC65BC8}" dt="2023-09-19T14:37:55.888" v="27"/>
        <pc:sldMkLst>
          <pc:docMk/>
          <pc:sldMk cId="2294990884" sldId="300"/>
        </pc:sldMkLst>
        <pc:spChg chg="mod">
          <ac:chgData name="Nathalie Declercq" userId="S::nathalie.declercq@hogent.be::dcbd5312-c975-4b18-b051-fc96884b9fc8" providerId="AD" clId="Web-{32C0387F-50B7-4ADE-8F4D-53891BC65BC8}" dt="2023-09-19T14:37:16.105" v="20" actId="20577"/>
          <ac:spMkLst>
            <pc:docMk/>
            <pc:sldMk cId="2294990884" sldId="300"/>
            <ac:spMk id="9" creationId="{00000000-0000-0000-0000-000000000000}"/>
          </ac:spMkLst>
        </pc:spChg>
        <pc:spChg chg="mod">
          <ac:chgData name="Nathalie Declercq" userId="S::nathalie.declercq@hogent.be::dcbd5312-c975-4b18-b051-fc96884b9fc8" providerId="AD" clId="Web-{32C0387F-50B7-4ADE-8F4D-53891BC65BC8}" dt="2023-09-19T14:37:18.512" v="21" actId="20577"/>
          <ac:spMkLst>
            <pc:docMk/>
            <pc:sldMk cId="2294990884" sldId="300"/>
            <ac:spMk id="11" creationId="{00000000-0000-0000-0000-000000000000}"/>
          </ac:spMkLst>
        </pc:spChg>
      </pc:sldChg>
      <pc:sldChg chg="modSp">
        <pc:chgData name="Nathalie Declercq" userId="S::nathalie.declercq@hogent.be::dcbd5312-c975-4b18-b051-fc96884b9fc8" providerId="AD" clId="Web-{32C0387F-50B7-4ADE-8F4D-53891BC65BC8}" dt="2023-09-19T14:40:01.798" v="46" actId="20577"/>
        <pc:sldMkLst>
          <pc:docMk/>
          <pc:sldMk cId="3302633520" sldId="301"/>
        </pc:sldMkLst>
        <pc:spChg chg="mod">
          <ac:chgData name="Nathalie Declercq" userId="S::nathalie.declercq@hogent.be::dcbd5312-c975-4b18-b051-fc96884b9fc8" providerId="AD" clId="Web-{32C0387F-50B7-4ADE-8F4D-53891BC65BC8}" dt="2023-09-19T14:38:39.686" v="31" actId="20577"/>
          <ac:spMkLst>
            <pc:docMk/>
            <pc:sldMk cId="3302633520" sldId="301"/>
            <ac:spMk id="9" creationId="{00000000-0000-0000-0000-000000000000}"/>
          </ac:spMkLst>
        </pc:spChg>
        <pc:spChg chg="mod">
          <ac:chgData name="Nathalie Declercq" userId="S::nathalie.declercq@hogent.be::dcbd5312-c975-4b18-b051-fc96884b9fc8" providerId="AD" clId="Web-{32C0387F-50B7-4ADE-8F4D-53891BC65BC8}" dt="2023-09-19T14:40:01.798" v="46" actId="20577"/>
          <ac:spMkLst>
            <pc:docMk/>
            <pc:sldMk cId="3302633520" sldId="301"/>
            <ac:spMk id="11" creationId="{00000000-0000-0000-0000-000000000000}"/>
          </ac:spMkLst>
        </pc:spChg>
      </pc:sldChg>
      <pc:sldChg chg="modSp">
        <pc:chgData name="Nathalie Declercq" userId="S::nathalie.declercq@hogent.be::dcbd5312-c975-4b18-b051-fc96884b9fc8" providerId="AD" clId="Web-{32C0387F-50B7-4ADE-8F4D-53891BC65BC8}" dt="2023-09-19T14:39:41.298" v="41" actId="20577"/>
        <pc:sldMkLst>
          <pc:docMk/>
          <pc:sldMk cId="65087936" sldId="302"/>
        </pc:sldMkLst>
        <pc:spChg chg="mod">
          <ac:chgData name="Nathalie Declercq" userId="S::nathalie.declercq@hogent.be::dcbd5312-c975-4b18-b051-fc96884b9fc8" providerId="AD" clId="Web-{32C0387F-50B7-4ADE-8F4D-53891BC65BC8}" dt="2023-09-19T14:39:41.298" v="41" actId="20577"/>
          <ac:spMkLst>
            <pc:docMk/>
            <pc:sldMk cId="65087936" sldId="302"/>
            <ac:spMk id="9" creationId="{00000000-0000-0000-0000-000000000000}"/>
          </ac:spMkLst>
        </pc:spChg>
        <pc:spChg chg="mod">
          <ac:chgData name="Nathalie Declercq" userId="S::nathalie.declercq@hogent.be::dcbd5312-c975-4b18-b051-fc96884b9fc8" providerId="AD" clId="Web-{32C0387F-50B7-4ADE-8F4D-53891BC65BC8}" dt="2023-09-19T14:39:36.782" v="40" actId="20577"/>
          <ac:spMkLst>
            <pc:docMk/>
            <pc:sldMk cId="65087936" sldId="302"/>
            <ac:spMk id="11" creationId="{00000000-0000-0000-0000-000000000000}"/>
          </ac:spMkLst>
        </pc:spChg>
      </pc:sldChg>
      <pc:sldChg chg="modSp">
        <pc:chgData name="Nathalie Declercq" userId="S::nathalie.declercq@hogent.be::dcbd5312-c975-4b18-b051-fc96884b9fc8" providerId="AD" clId="Web-{32C0387F-50B7-4ADE-8F4D-53891BC65BC8}" dt="2023-09-19T14:40:30.877" v="53" actId="20577"/>
        <pc:sldMkLst>
          <pc:docMk/>
          <pc:sldMk cId="1252521414" sldId="303"/>
        </pc:sldMkLst>
        <pc:spChg chg="mod">
          <ac:chgData name="Nathalie Declercq" userId="S::nathalie.declercq@hogent.be::dcbd5312-c975-4b18-b051-fc96884b9fc8" providerId="AD" clId="Web-{32C0387F-50B7-4ADE-8F4D-53891BC65BC8}" dt="2023-09-19T14:40:10.392" v="48" actId="20577"/>
          <ac:spMkLst>
            <pc:docMk/>
            <pc:sldMk cId="1252521414" sldId="303"/>
            <ac:spMk id="9" creationId="{00000000-0000-0000-0000-000000000000}"/>
          </ac:spMkLst>
        </pc:spChg>
        <pc:spChg chg="mod">
          <ac:chgData name="Nathalie Declercq" userId="S::nathalie.declercq@hogent.be::dcbd5312-c975-4b18-b051-fc96884b9fc8" providerId="AD" clId="Web-{32C0387F-50B7-4ADE-8F4D-53891BC65BC8}" dt="2023-09-19T14:40:30.877" v="53" actId="20577"/>
          <ac:spMkLst>
            <pc:docMk/>
            <pc:sldMk cId="1252521414" sldId="303"/>
            <ac:spMk id="11" creationId="{00000000-0000-0000-0000-000000000000}"/>
          </ac:spMkLst>
        </pc:spChg>
      </pc:sldChg>
      <pc:sldChg chg="modSp">
        <pc:chgData name="Nathalie Declercq" userId="S::nathalie.declercq@hogent.be::dcbd5312-c975-4b18-b051-fc96884b9fc8" providerId="AD" clId="Web-{32C0387F-50B7-4ADE-8F4D-53891BC65BC8}" dt="2023-09-19T14:42:41.194" v="80" actId="20577"/>
        <pc:sldMkLst>
          <pc:docMk/>
          <pc:sldMk cId="1550273480" sldId="304"/>
        </pc:sldMkLst>
        <pc:spChg chg="mod">
          <ac:chgData name="Nathalie Declercq" userId="S::nathalie.declercq@hogent.be::dcbd5312-c975-4b18-b051-fc96884b9fc8" providerId="AD" clId="Web-{32C0387F-50B7-4ADE-8F4D-53891BC65BC8}" dt="2023-09-19T14:42:41.194" v="80" actId="20577"/>
          <ac:spMkLst>
            <pc:docMk/>
            <pc:sldMk cId="1550273480" sldId="304"/>
            <ac:spMk id="9" creationId="{00000000-0000-0000-0000-000000000000}"/>
          </ac:spMkLst>
        </pc:spChg>
      </pc:sldChg>
      <pc:sldChg chg="modSp">
        <pc:chgData name="Nathalie Declercq" userId="S::nathalie.declercq@hogent.be::dcbd5312-c975-4b18-b051-fc96884b9fc8" providerId="AD" clId="Web-{32C0387F-50B7-4ADE-8F4D-53891BC65BC8}" dt="2023-09-19T14:42:36.132" v="78" actId="20577"/>
        <pc:sldMkLst>
          <pc:docMk/>
          <pc:sldMk cId="2366824356" sldId="402"/>
        </pc:sldMkLst>
        <pc:spChg chg="mod">
          <ac:chgData name="Nathalie Declercq" userId="S::nathalie.declercq@hogent.be::dcbd5312-c975-4b18-b051-fc96884b9fc8" providerId="AD" clId="Web-{32C0387F-50B7-4ADE-8F4D-53891BC65BC8}" dt="2023-09-19T14:42:24.053" v="74" actId="20577"/>
          <ac:spMkLst>
            <pc:docMk/>
            <pc:sldMk cId="2366824356" sldId="402"/>
            <ac:spMk id="9" creationId="{00000000-0000-0000-0000-000000000000}"/>
          </ac:spMkLst>
        </pc:spChg>
        <pc:spChg chg="mod">
          <ac:chgData name="Nathalie Declercq" userId="S::nathalie.declercq@hogent.be::dcbd5312-c975-4b18-b051-fc96884b9fc8" providerId="AD" clId="Web-{32C0387F-50B7-4ADE-8F4D-53891BC65BC8}" dt="2023-09-19T14:42:36.132" v="78" actId="20577"/>
          <ac:spMkLst>
            <pc:docMk/>
            <pc:sldMk cId="2366824356" sldId="402"/>
            <ac:spMk id="11" creationId="{00000000-0000-0000-0000-000000000000}"/>
          </ac:spMkLst>
        </pc:spChg>
      </pc:sldChg>
      <pc:sldChg chg="modSp">
        <pc:chgData name="Nathalie Declercq" userId="S::nathalie.declercq@hogent.be::dcbd5312-c975-4b18-b051-fc96884b9fc8" providerId="AD" clId="Web-{32C0387F-50B7-4ADE-8F4D-53891BC65BC8}" dt="2023-09-19T14:42:08.146" v="72" actId="20577"/>
        <pc:sldMkLst>
          <pc:docMk/>
          <pc:sldMk cId="450216680" sldId="403"/>
        </pc:sldMkLst>
        <pc:spChg chg="mod">
          <ac:chgData name="Nathalie Declercq" userId="S::nathalie.declercq@hogent.be::dcbd5312-c975-4b18-b051-fc96884b9fc8" providerId="AD" clId="Web-{32C0387F-50B7-4ADE-8F4D-53891BC65BC8}" dt="2023-09-19T14:41:47.192" v="69" actId="20577"/>
          <ac:spMkLst>
            <pc:docMk/>
            <pc:sldMk cId="450216680" sldId="403"/>
            <ac:spMk id="9" creationId="{00000000-0000-0000-0000-000000000000}"/>
          </ac:spMkLst>
        </pc:spChg>
        <pc:spChg chg="mod">
          <ac:chgData name="Nathalie Declercq" userId="S::nathalie.declercq@hogent.be::dcbd5312-c975-4b18-b051-fc96884b9fc8" providerId="AD" clId="Web-{32C0387F-50B7-4ADE-8F4D-53891BC65BC8}" dt="2023-09-19T14:42:08.146" v="72" actId="20577"/>
          <ac:spMkLst>
            <pc:docMk/>
            <pc:sldMk cId="450216680" sldId="403"/>
            <ac:spMk id="11" creationId="{00000000-0000-0000-0000-000000000000}"/>
          </ac:spMkLst>
        </pc:spChg>
      </pc:sldChg>
    </pc:docChg>
  </pc:docChgLst>
  <pc:docChgLst>
    <pc:chgData name="Sion Verschraege" userId="S::sion.verschraege@hogent.be::91326b10-1ffa-4764-9ff9-5ba919e4ffab" providerId="AD" clId="Web-{8BC753FB-3305-48BA-9239-26C0EDF5B0A9}"/>
    <pc:docChg chg="modSld">
      <pc:chgData name="Sion Verschraege" userId="S::sion.verschraege@hogent.be::91326b10-1ffa-4764-9ff9-5ba919e4ffab" providerId="AD" clId="Web-{8BC753FB-3305-48BA-9239-26C0EDF5B0A9}" dt="2023-10-13T10:43:37.098" v="2" actId="1076"/>
      <pc:docMkLst>
        <pc:docMk/>
      </pc:docMkLst>
      <pc:sldChg chg="modSp">
        <pc:chgData name="Sion Verschraege" userId="S::sion.verschraege@hogent.be::91326b10-1ffa-4764-9ff9-5ba919e4ffab" providerId="AD" clId="Web-{8BC753FB-3305-48BA-9239-26C0EDF5B0A9}" dt="2023-10-13T10:43:37.098" v="2" actId="1076"/>
        <pc:sldMkLst>
          <pc:docMk/>
          <pc:sldMk cId="3998347827" sldId="283"/>
        </pc:sldMkLst>
        <pc:spChg chg="mod">
          <ac:chgData name="Sion Verschraege" userId="S::sion.verschraege@hogent.be::91326b10-1ffa-4764-9ff9-5ba919e4ffab" providerId="AD" clId="Web-{8BC753FB-3305-48BA-9239-26C0EDF5B0A9}" dt="2023-10-13T10:43:37.098" v="2" actId="1076"/>
          <ac:spMkLst>
            <pc:docMk/>
            <pc:sldMk cId="3998347827" sldId="283"/>
            <ac:spMk id="1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10/13/2023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0F6D7-AF47-4083-8927-243273E4D486}" type="datetimeFigureOut">
              <a:rPr lang="nl-BE" smtClean="0"/>
              <a:t>13/10/2023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3AB9D-1975-4C51-94AD-8B20B0AEE890}" type="slidenum">
              <a:rPr lang="nl-BE" smtClean="0"/>
              <a:t>‹nr.›</a:t>
            </a:fld>
            <a:endParaRPr lang="nl-BE"/>
          </a:p>
        </p:txBody>
      </p:sp>
    </p:spTree>
    <p:extLst>
      <p:ext uri="{BB962C8B-B14F-4D97-AF65-F5344CB8AC3E}">
        <p14:creationId xmlns:p14="http://schemas.microsoft.com/office/powerpoint/2010/main" val="276901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solidFill>
                  <a:schemeClr val="tx1"/>
                </a:solidFill>
              </a:rPr>
              <a:t>De opgegeven structuur voldoet aan de definitie van een </a:t>
            </a:r>
            <a:r>
              <a:rPr lang="nl-BE" sz="1200" dirty="0" err="1">
                <a:solidFill>
                  <a:schemeClr val="tx1"/>
                </a:solidFill>
              </a:rPr>
              <a:t>Boole-algebra</a:t>
            </a:r>
            <a:r>
              <a:rPr lang="nl-BE" sz="1200" dirty="0">
                <a:solidFill>
                  <a:schemeClr val="tx1"/>
                </a:solidFill>
              </a:rPr>
              <a:t> als de vier axioma’s van Huntington voldaan zijn. We verifiëren de geldigheid van deze axioma’s. </a:t>
            </a:r>
          </a:p>
          <a:p>
            <a:pPr marL="0" indent="0">
              <a:buNone/>
            </a:pPr>
            <a:r>
              <a:rPr lang="nl-BE" sz="1200" dirty="0">
                <a:solidFill>
                  <a:schemeClr val="tx1"/>
                </a:solidFill>
              </a:rPr>
              <a:t>Aangezien de verzameling B maar 2 heeft, kunnen we snel alle </a:t>
            </a:r>
          </a:p>
          <a:p>
            <a:pPr marL="0" indent="0">
              <a:buNone/>
            </a:pPr>
            <a:r>
              <a:rPr lang="nl-BE" sz="1200" dirty="0">
                <a:solidFill>
                  <a:schemeClr val="tx1"/>
                </a:solidFill>
              </a:rPr>
              <a:t>                    mogelijke combinaties voor a en b overlopen. Indien voor</a:t>
            </a:r>
          </a:p>
          <a:p>
            <a:pPr marL="0" indent="0">
              <a:buNone/>
            </a:pPr>
            <a:r>
              <a:rPr lang="nl-BE" sz="1200" dirty="0">
                <a:solidFill>
                  <a:schemeClr val="tx1"/>
                </a:solidFill>
              </a:rPr>
              <a:t>                    alle mogelijk waarden van a en b de gelijkheid geldt, is de wet bewezen. </a:t>
            </a:r>
          </a:p>
          <a:p>
            <a:pPr marL="0" indent="0">
              <a:buNone/>
            </a:pPr>
            <a:r>
              <a:rPr lang="nl-BE" sz="1200" dirty="0">
                <a:solidFill>
                  <a:schemeClr val="tx1"/>
                </a:solidFill>
              </a:rPr>
              <a:t>   	       De volgende tabel illustreert dit voor de uitdrukking a + b = b + a. </a:t>
            </a:r>
          </a:p>
          <a:p>
            <a:pPr marL="0" indent="0">
              <a:buNone/>
            </a:pPr>
            <a:endParaRPr lang="nl-BE" sz="1400" dirty="0">
              <a:solidFill>
                <a:schemeClr val="tx1"/>
              </a:solidFill>
            </a:endParaRPr>
          </a:p>
          <a:p>
            <a:pPr marL="0" indent="0">
              <a:buNone/>
            </a:pPr>
            <a:r>
              <a:rPr lang="nl-BE" sz="1200" dirty="0">
                <a:solidFill>
                  <a:schemeClr val="tx1"/>
                </a:solidFill>
              </a:rPr>
              <a:t>In elke mogelijke situatie is a + b = b + a. Dit zien we in de voorlaatste en laatste kolom. Dit bewijst de</a:t>
            </a:r>
          </a:p>
          <a:p>
            <a:pPr marL="0" indent="0">
              <a:buNone/>
            </a:pPr>
            <a:r>
              <a:rPr lang="nl-BE" sz="1200" dirty="0">
                <a:solidFill>
                  <a:schemeClr val="tx1"/>
                </a:solidFill>
              </a:rPr>
              <a:t>commutativiteit van de binaire operator </a:t>
            </a:r>
            <a:r>
              <a:rPr lang="nl-BE" sz="1200" b="1" dirty="0">
                <a:solidFill>
                  <a:schemeClr val="tx1"/>
                </a:solidFill>
              </a:rPr>
              <a:t>+</a:t>
            </a:r>
            <a:r>
              <a:rPr lang="nl-BE" sz="1200" dirty="0">
                <a:solidFill>
                  <a:schemeClr val="tx1"/>
                </a:solidFill>
              </a:rPr>
              <a:t>. Op analoge manier kan de commutativiteit  van de </a:t>
            </a:r>
          </a:p>
          <a:p>
            <a:pPr marL="0" indent="0">
              <a:buNone/>
            </a:pPr>
            <a:r>
              <a:rPr lang="nl-BE" sz="1200" dirty="0">
                <a:solidFill>
                  <a:schemeClr val="tx1"/>
                </a:solidFill>
              </a:rPr>
              <a:t>binaire operator </a:t>
            </a:r>
            <a:r>
              <a:rPr lang="nl-BE" sz="1200" b="1" dirty="0">
                <a:solidFill>
                  <a:schemeClr val="tx1"/>
                </a:solidFill>
              </a:rPr>
              <a:t>·</a:t>
            </a:r>
            <a:r>
              <a:rPr lang="nl-BE" sz="1200" dirty="0">
                <a:solidFill>
                  <a:schemeClr val="tx1"/>
                </a:solidFill>
              </a:rPr>
              <a:t> geverifieerd worden.</a:t>
            </a:r>
            <a:endParaRPr kumimoji="0" lang="en-US" sz="1200" b="1" i="0" u="none" strike="noStrike" kern="1200" cap="none" spc="5" normalizeH="0" baseline="0" noProof="0" dirty="0">
              <a:ln>
                <a:noFill/>
              </a:ln>
              <a:solidFill>
                <a:schemeClr val="tx1"/>
              </a:solidFill>
              <a:effectLst/>
              <a:uLnTx/>
              <a:uFillTx/>
              <a:latin typeface="+mj-lt"/>
              <a:ea typeface="+mn-ea"/>
              <a:cs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b="1" dirty="0">
                <a:solidFill>
                  <a:schemeClr val="tx1"/>
                </a:solidFill>
              </a:rPr>
              <a:t>Opmerking: </a:t>
            </a:r>
            <a:r>
              <a:rPr lang="nl-BE" sz="1200" dirty="0">
                <a:solidFill>
                  <a:schemeClr val="tx1"/>
                </a:solidFill>
              </a:rPr>
              <a:t>Indien de definitie-tabel van een binaire operator symmetrisch is t.o.v. de diagonaal (d.i. als we spiegelen t.o.v. de diagonaal, vallen gelijke elementen op elkaar), is de operator commutatief. Dit geeft een alternatieve en snellere manier om de commutativiteit van een binaire operator te verifiëren. </a:t>
            </a: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7</a:t>
            </a:fld>
            <a:endParaRPr lang="nl-BE"/>
          </a:p>
        </p:txBody>
      </p:sp>
    </p:spTree>
    <p:extLst>
      <p:ext uri="{BB962C8B-B14F-4D97-AF65-F5344CB8AC3E}">
        <p14:creationId xmlns:p14="http://schemas.microsoft.com/office/powerpoint/2010/main" val="230634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b="1" dirty="0">
                <a:solidFill>
                  <a:schemeClr val="tx1"/>
                </a:solidFill>
              </a:rPr>
              <a:t>Bewijs: </a:t>
            </a:r>
            <a:r>
              <a:rPr lang="nl-BE" sz="1200" dirty="0">
                <a:solidFill>
                  <a:schemeClr val="tx1"/>
                </a:solidFill>
              </a:rPr>
              <a:t>We verifiëren de tweede gelijkheid, </a:t>
            </a:r>
          </a:p>
          <a:p>
            <a:pPr marL="0" indent="0">
              <a:buNone/>
            </a:pPr>
            <a:r>
              <a:rPr lang="nl-BE" sz="1200" dirty="0">
                <a:solidFill>
                  <a:schemeClr val="tx1"/>
                </a:solidFill>
              </a:rPr>
              <a:t>	   de werkwijze voor de eerste gelijkheid is analoog. </a:t>
            </a:r>
          </a:p>
          <a:p>
            <a:pPr marL="0" indent="0">
              <a:buNone/>
            </a:pPr>
            <a:r>
              <a:rPr lang="nl-BE" sz="1200" dirty="0">
                <a:solidFill>
                  <a:schemeClr val="tx1"/>
                </a:solidFill>
              </a:rPr>
              <a:t>In alle mogelijke situaties is het resultaat van het </a:t>
            </a:r>
            <a:r>
              <a:rPr lang="nl-BE" sz="1200" dirty="0" err="1">
                <a:solidFill>
                  <a:schemeClr val="tx1"/>
                </a:solidFill>
              </a:rPr>
              <a:t>linkerlid</a:t>
            </a:r>
            <a:r>
              <a:rPr lang="nl-BE" sz="1200" dirty="0">
                <a:solidFill>
                  <a:schemeClr val="tx1"/>
                </a:solidFill>
              </a:rPr>
              <a:t> gelijk aan het resultaat van het rechterlid. </a:t>
            </a:r>
          </a:p>
          <a:p>
            <a:pPr marL="0" indent="0">
              <a:buNone/>
            </a:pPr>
            <a:r>
              <a:rPr lang="nl-BE" sz="1200" dirty="0">
                <a:solidFill>
                  <a:schemeClr val="tx1"/>
                </a:solidFill>
              </a:rPr>
              <a:t>Dit bewijst de geldigheid van de distributieve wet.</a:t>
            </a:r>
            <a:endParaRPr kumimoji="0" lang="en-US" sz="1200" b="1" i="0" u="none" strike="noStrike" kern="1200" cap="none" spc="5" normalizeH="0" baseline="0" noProof="0" dirty="0">
              <a:ln>
                <a:noFill/>
              </a:ln>
              <a:solidFill>
                <a:schemeClr val="tx1"/>
              </a:solidFill>
              <a:effectLst/>
              <a:uLnTx/>
              <a:uFillTx/>
              <a:latin typeface="+mj-lt"/>
              <a:ea typeface="+mn-ea"/>
              <a:cs typeface="Montserrat"/>
            </a:endParaRP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8</a:t>
            </a:fld>
            <a:endParaRPr lang="nl-BE"/>
          </a:p>
        </p:txBody>
      </p:sp>
    </p:spTree>
    <p:extLst>
      <p:ext uri="{BB962C8B-B14F-4D97-AF65-F5344CB8AC3E}">
        <p14:creationId xmlns:p14="http://schemas.microsoft.com/office/powerpoint/2010/main" val="2396548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b="1" dirty="0">
                <a:solidFill>
                  <a:schemeClr val="tx1"/>
                </a:solidFill>
              </a:rPr>
              <a:t>Bewijs:  </a:t>
            </a:r>
          </a:p>
          <a:p>
            <a:pPr marL="0" indent="0">
              <a:buNone/>
            </a:pPr>
            <a:r>
              <a:rPr lang="nl-BE" sz="1200" dirty="0">
                <a:solidFill>
                  <a:schemeClr val="tx1"/>
                </a:solidFill>
              </a:rPr>
              <a:t>In de tabel, die de bewerking + definieert, zien we dat het element 0 optellen bij om het even welk element a uit B geen invloed heeft op a. Dit bewijst dat 0 neutraal element is voor de +. </a:t>
            </a:r>
          </a:p>
          <a:p>
            <a:pPr marL="0" indent="0">
              <a:buNone/>
            </a:pPr>
            <a:r>
              <a:rPr lang="nl-BE" sz="1200" dirty="0">
                <a:solidFill>
                  <a:schemeClr val="tx1"/>
                </a:solidFill>
              </a:rPr>
              <a:t>Op analoge manier lezen we uit de tabel van de bewerking · af dat 1 inderdaad het neutraal element voor de bewerking · is. </a:t>
            </a: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9</a:t>
            </a:fld>
            <a:endParaRPr lang="nl-BE"/>
          </a:p>
        </p:txBody>
      </p:sp>
    </p:spTree>
    <p:extLst>
      <p:ext uri="{BB962C8B-B14F-4D97-AF65-F5344CB8AC3E}">
        <p14:creationId xmlns:p14="http://schemas.microsoft.com/office/powerpoint/2010/main" val="195199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dirty="0">
                <a:solidFill>
                  <a:schemeClr val="tx1"/>
                </a:solidFill>
              </a:rPr>
              <a:t>Voor de algemene </a:t>
            </a:r>
            <a:r>
              <a:rPr lang="nl-BE" sz="1200" dirty="0" err="1">
                <a:solidFill>
                  <a:schemeClr val="tx1"/>
                </a:solidFill>
              </a:rPr>
              <a:t>Boole-algebra</a:t>
            </a:r>
            <a:r>
              <a:rPr lang="nl-BE" sz="1200" dirty="0">
                <a:solidFill>
                  <a:schemeClr val="tx1"/>
                </a:solidFill>
              </a:rPr>
              <a:t> B = (S, +, ·, − , 0, 1) gaat dit als volgt: </a:t>
            </a:r>
          </a:p>
          <a:p>
            <a:pPr marL="0" indent="0">
              <a:buNone/>
            </a:pPr>
            <a:endParaRPr lang="nl-BE" sz="1200" dirty="0">
              <a:solidFill>
                <a:schemeClr val="tx1"/>
              </a:solidFill>
            </a:endParaRPr>
          </a:p>
          <a:p>
            <a:pPr marL="0" indent="0">
              <a:buNone/>
            </a:pPr>
            <a:r>
              <a:rPr lang="nl-BE" sz="1200" dirty="0">
                <a:solidFill>
                  <a:schemeClr val="tx1"/>
                </a:solidFill>
              </a:rPr>
              <a:t> </a:t>
            </a: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r>
              <a:rPr lang="nl-BE" sz="1200" dirty="0">
                <a:solidFill>
                  <a:schemeClr val="tx1"/>
                </a:solidFill>
              </a:rPr>
              <a:t>M.a.w. de binaire operatoren worden met elkaar verwisseld: een + wordt een · en </a:t>
            </a:r>
            <a:r>
              <a:rPr lang="nl-BE" sz="1200" dirty="0" err="1">
                <a:solidFill>
                  <a:schemeClr val="tx1"/>
                </a:solidFill>
              </a:rPr>
              <a:t>vice</a:t>
            </a:r>
            <a:r>
              <a:rPr lang="nl-BE" sz="1200" dirty="0">
                <a:solidFill>
                  <a:schemeClr val="tx1"/>
                </a:solidFill>
              </a:rPr>
              <a:t> versa. </a:t>
            </a:r>
          </a:p>
          <a:p>
            <a:pPr marL="0" indent="0">
              <a:buNone/>
            </a:pPr>
            <a:r>
              <a:rPr lang="nl-BE" sz="1200" dirty="0">
                <a:solidFill>
                  <a:schemeClr val="tx1"/>
                </a:solidFill>
              </a:rPr>
              <a:t>Analoog voor de neutrale elementen van de binaire operatoren. </a:t>
            </a:r>
          </a:p>
          <a:p>
            <a:pPr marL="0" indent="0">
              <a:buNone/>
            </a:pPr>
            <a:r>
              <a:rPr lang="nl-BE" sz="1200" dirty="0">
                <a:solidFill>
                  <a:schemeClr val="tx1"/>
                </a:solidFill>
              </a:rPr>
              <a:t>De overige symbolen in een uitdrukking blijven onveranderd staan. </a:t>
            </a:r>
          </a:p>
          <a:p>
            <a:pPr marL="0" indent="0">
              <a:buNone/>
            </a:pPr>
            <a:endParaRPr lang="nl-BE" sz="700" dirty="0">
              <a:solidFill>
                <a:schemeClr val="tx1"/>
              </a:solidFill>
            </a:endParaRPr>
          </a:p>
          <a:p>
            <a:pPr marL="0" indent="0">
              <a:buNone/>
            </a:pPr>
            <a:r>
              <a:rPr lang="nl-BE" sz="1200" dirty="0">
                <a:solidFill>
                  <a:schemeClr val="tx1"/>
                </a:solidFill>
              </a:rPr>
              <a:t>Zo is bijvoorbeeld de duale vorm van de uitdrukking x + y · 1 gelijk aan x · y + 0. </a:t>
            </a:r>
          </a:p>
          <a:p>
            <a:pPr marL="0" indent="0">
              <a:buNone/>
            </a:pPr>
            <a:endParaRPr lang="nl-BE" sz="700" dirty="0">
              <a:solidFill>
                <a:schemeClr val="tx1"/>
              </a:solidFill>
            </a:endParaRPr>
          </a:p>
          <a:p>
            <a:pPr marL="0" indent="0">
              <a:buNone/>
            </a:pPr>
            <a:r>
              <a:rPr lang="nl-BE" sz="1200" b="1" dirty="0">
                <a:solidFill>
                  <a:schemeClr val="tx1"/>
                </a:solidFill>
              </a:rPr>
              <a:t>Verklaring: </a:t>
            </a:r>
            <a:r>
              <a:rPr lang="nl-BE" sz="1200" b="1" dirty="0">
                <a:solidFill>
                  <a:srgbClr val="FF0000"/>
                </a:solidFill>
              </a:rPr>
              <a:t>de + wordt ·, de · wordt + en 1 wordt 0.</a:t>
            </a:r>
            <a:endParaRPr kumimoji="0" lang="en-US" sz="1200" b="1" i="0" u="none" strike="noStrike" kern="1200" cap="none" spc="5" normalizeH="0" baseline="0" noProof="0" dirty="0">
              <a:ln>
                <a:noFill/>
              </a:ln>
              <a:solidFill>
                <a:srgbClr val="FF0000"/>
              </a:solidFill>
              <a:effectLst/>
              <a:uLnTx/>
              <a:uFillTx/>
              <a:latin typeface="+mj-lt"/>
              <a:ea typeface="+mn-ea"/>
              <a:cs typeface="Montserrat"/>
            </a:endParaRP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14</a:t>
            </a:fld>
            <a:endParaRPr lang="nl-BE"/>
          </a:p>
        </p:txBody>
      </p:sp>
    </p:spTree>
    <p:extLst>
      <p:ext uri="{BB962C8B-B14F-4D97-AF65-F5344CB8AC3E}">
        <p14:creationId xmlns:p14="http://schemas.microsoft.com/office/powerpoint/2010/main" val="380670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dirty="0">
                <a:solidFill>
                  <a:schemeClr val="tx1"/>
                </a:solidFill>
              </a:rPr>
              <a:t>Elke wet die geldig moet zijn binnen een </a:t>
            </a:r>
            <a:r>
              <a:rPr lang="nl-BE" sz="1200" dirty="0" err="1">
                <a:solidFill>
                  <a:schemeClr val="tx1"/>
                </a:solidFill>
              </a:rPr>
              <a:t>Boole-algebra</a:t>
            </a:r>
            <a:r>
              <a:rPr lang="nl-BE" sz="1200" dirty="0">
                <a:solidFill>
                  <a:schemeClr val="tx1"/>
                </a:solidFill>
              </a:rPr>
              <a:t> bestaat uit twee axioma’s. </a:t>
            </a:r>
          </a:p>
          <a:p>
            <a:pPr marL="0" indent="0">
              <a:buNone/>
            </a:pPr>
            <a:r>
              <a:rPr lang="nl-BE" sz="1200" dirty="0">
                <a:solidFill>
                  <a:schemeClr val="tx1"/>
                </a:solidFill>
              </a:rPr>
              <a:t>Deze axioma’s worden elkaars </a:t>
            </a:r>
            <a:r>
              <a:rPr lang="nl-BE" sz="1200" b="1" dirty="0">
                <a:solidFill>
                  <a:schemeClr val="tx1"/>
                </a:solidFill>
              </a:rPr>
              <a:t>duale</a:t>
            </a:r>
            <a:r>
              <a:rPr lang="nl-BE" sz="1200" dirty="0">
                <a:solidFill>
                  <a:schemeClr val="tx1"/>
                </a:solidFill>
              </a:rPr>
              <a:t> genoemd. </a:t>
            </a:r>
          </a:p>
          <a:p>
            <a:pPr marL="0" indent="0">
              <a:buNone/>
            </a:pPr>
            <a:endParaRPr lang="nl-BE" sz="700" dirty="0">
              <a:solidFill>
                <a:schemeClr val="tx1"/>
              </a:solidFill>
            </a:endParaRPr>
          </a:p>
          <a:p>
            <a:pPr marL="0" indent="0">
              <a:buNone/>
            </a:pPr>
            <a:r>
              <a:rPr lang="nl-BE" sz="1200" dirty="0">
                <a:solidFill>
                  <a:schemeClr val="tx1"/>
                </a:solidFill>
              </a:rPr>
              <a:t>In het bijzonder geldt dat voor elk axioma dat geldig is in een </a:t>
            </a:r>
            <a:r>
              <a:rPr lang="nl-BE" sz="1200" dirty="0" err="1">
                <a:solidFill>
                  <a:schemeClr val="tx1"/>
                </a:solidFill>
              </a:rPr>
              <a:t>Boole-algebra</a:t>
            </a:r>
            <a:r>
              <a:rPr lang="nl-BE" sz="1200" dirty="0">
                <a:solidFill>
                  <a:schemeClr val="tx1"/>
                </a:solidFill>
              </a:rPr>
              <a:t> ook het duale axioma geldig is in die </a:t>
            </a:r>
            <a:r>
              <a:rPr lang="nl-BE" sz="1200" dirty="0" err="1">
                <a:solidFill>
                  <a:schemeClr val="tx1"/>
                </a:solidFill>
              </a:rPr>
              <a:t>Boole-algebra</a:t>
            </a:r>
            <a:r>
              <a:rPr lang="nl-BE" sz="1200" dirty="0">
                <a:solidFill>
                  <a:schemeClr val="tx1"/>
                </a:solidFill>
              </a:rPr>
              <a:t>. </a:t>
            </a: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endParaRPr lang="nl-BE" sz="1200" dirty="0">
              <a:solidFill>
                <a:schemeClr val="tx1"/>
              </a:solidFill>
            </a:endParaRPr>
          </a:p>
          <a:p>
            <a:pPr marL="0" indent="0">
              <a:buNone/>
            </a:pPr>
            <a:r>
              <a:rPr lang="nl-BE" sz="1200" b="1" dirty="0">
                <a:solidFill>
                  <a:schemeClr val="tx1"/>
                </a:solidFill>
              </a:rPr>
              <a:t>Principe: </a:t>
            </a:r>
            <a:r>
              <a:rPr lang="nl-BE" sz="1200" dirty="0">
                <a:solidFill>
                  <a:schemeClr val="tx1"/>
                </a:solidFill>
              </a:rPr>
              <a:t>Met elk axioma en elke eigenschap van een </a:t>
            </a:r>
            <a:r>
              <a:rPr lang="nl-BE" sz="1200" dirty="0" err="1">
                <a:solidFill>
                  <a:schemeClr val="tx1"/>
                </a:solidFill>
              </a:rPr>
              <a:t>Boole-algebra</a:t>
            </a:r>
            <a:r>
              <a:rPr lang="nl-BE" sz="1200" dirty="0">
                <a:solidFill>
                  <a:schemeClr val="tx1"/>
                </a:solidFill>
              </a:rPr>
              <a:t> (S, +, ·, − , 0, 1) stemt een duaal axioma of een duale eigenschap van die </a:t>
            </a:r>
            <a:r>
              <a:rPr lang="nl-BE" sz="1200" dirty="0" err="1">
                <a:solidFill>
                  <a:schemeClr val="tx1"/>
                </a:solidFill>
              </a:rPr>
              <a:t>Boole-algebra</a:t>
            </a:r>
            <a:r>
              <a:rPr lang="nl-BE" sz="1200" dirty="0">
                <a:solidFill>
                  <a:schemeClr val="tx1"/>
                </a:solidFill>
              </a:rPr>
              <a:t> overeen. </a:t>
            </a:r>
          </a:p>
          <a:p>
            <a:pPr marL="0" indent="0">
              <a:buNone/>
            </a:pPr>
            <a:endParaRPr lang="nl-BE" sz="700" dirty="0">
              <a:solidFill>
                <a:schemeClr val="tx1"/>
              </a:solidFill>
            </a:endParaRPr>
          </a:p>
          <a:p>
            <a:pPr marL="0" indent="0">
              <a:buNone/>
            </a:pPr>
            <a:r>
              <a:rPr lang="nl-BE" sz="1200" dirty="0">
                <a:solidFill>
                  <a:schemeClr val="tx1"/>
                </a:solidFill>
              </a:rPr>
              <a:t>Praktisch betekent dit dat wanneer bewezen is dat een bepaalde eigenschap geldig is binnen een </a:t>
            </a:r>
            <a:r>
              <a:rPr lang="nl-BE" sz="1200" dirty="0" err="1">
                <a:solidFill>
                  <a:schemeClr val="tx1"/>
                </a:solidFill>
              </a:rPr>
              <a:t>Boole-algebra</a:t>
            </a:r>
            <a:r>
              <a:rPr lang="nl-BE" sz="1200" dirty="0">
                <a:solidFill>
                  <a:schemeClr val="tx1"/>
                </a:solidFill>
              </a:rPr>
              <a:t>, we zonder bewijs mogen aannemen dat ook de duale eigenschap zal geldig zijn binnen een </a:t>
            </a:r>
            <a:r>
              <a:rPr lang="nl-BE" sz="1200" dirty="0" err="1">
                <a:solidFill>
                  <a:schemeClr val="tx1"/>
                </a:solidFill>
              </a:rPr>
              <a:t>Boole-algebra</a:t>
            </a:r>
            <a:r>
              <a:rPr lang="nl-BE" sz="1200" dirty="0">
                <a:solidFill>
                  <a:schemeClr val="tx1"/>
                </a:solidFill>
              </a:rPr>
              <a:t>. </a:t>
            </a:r>
          </a:p>
          <a:p>
            <a:pPr marL="0" indent="0">
              <a:buNone/>
            </a:pPr>
            <a:endParaRPr lang="nl-BE" sz="700" dirty="0">
              <a:solidFill>
                <a:schemeClr val="tx1"/>
              </a:solidFill>
            </a:endParaRPr>
          </a:p>
          <a:p>
            <a:pPr marL="0" indent="0">
              <a:buNone/>
            </a:pPr>
            <a:r>
              <a:rPr lang="nl-BE" sz="1200" dirty="0">
                <a:solidFill>
                  <a:schemeClr val="tx1"/>
                </a:solidFill>
              </a:rPr>
              <a:t>Het duaal axioma of de duale eigenschap bekomen we door de symbolen uit de betrokken </a:t>
            </a:r>
          </a:p>
          <a:p>
            <a:pPr marL="0" indent="0">
              <a:buNone/>
            </a:pPr>
            <a:r>
              <a:rPr lang="nl-BE" sz="1200" dirty="0">
                <a:solidFill>
                  <a:schemeClr val="tx1"/>
                </a:solidFill>
              </a:rPr>
              <a:t>uitdrukking om te zetten naar hun duale vorm. </a:t>
            </a:r>
            <a:endParaRPr kumimoji="0" lang="en-US" sz="1200" b="1" i="0" u="none" strike="noStrike" kern="1200" cap="none" spc="5" normalizeH="0" baseline="0" noProof="0" dirty="0">
              <a:ln>
                <a:noFill/>
              </a:ln>
              <a:solidFill>
                <a:schemeClr val="tx1"/>
              </a:solidFill>
              <a:effectLst/>
              <a:uLnTx/>
              <a:uFillTx/>
              <a:latin typeface="+mj-lt"/>
              <a:ea typeface="+mn-ea"/>
              <a:cs typeface="Montserrat"/>
            </a:endParaRPr>
          </a:p>
          <a:p>
            <a:endParaRPr lang="nl-BE" dirty="0"/>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15</a:t>
            </a:fld>
            <a:endParaRPr lang="nl-BE"/>
          </a:p>
        </p:txBody>
      </p:sp>
    </p:spTree>
    <p:extLst>
      <p:ext uri="{BB962C8B-B14F-4D97-AF65-F5344CB8AC3E}">
        <p14:creationId xmlns:p14="http://schemas.microsoft.com/office/powerpoint/2010/main" val="375281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solidFill>
                  <a:schemeClr val="tx1"/>
                </a:solidFill>
              </a:rPr>
              <a:t>Uit de definitie van een </a:t>
            </a:r>
            <a:r>
              <a:rPr lang="nl-BE" sz="1200" dirty="0" err="1">
                <a:solidFill>
                  <a:schemeClr val="tx1"/>
                </a:solidFill>
              </a:rPr>
              <a:t>Boole-algebra</a:t>
            </a:r>
            <a:r>
              <a:rPr lang="nl-BE" sz="1200" dirty="0">
                <a:solidFill>
                  <a:schemeClr val="tx1"/>
                </a:solidFill>
              </a:rPr>
              <a:t> kunnen veel eigenschappen die geldig zijn binnen een </a:t>
            </a:r>
            <a:r>
              <a:rPr lang="nl-BE" sz="1200" dirty="0" err="1">
                <a:solidFill>
                  <a:schemeClr val="tx1"/>
                </a:solidFill>
              </a:rPr>
              <a:t>Boole-algebra</a:t>
            </a:r>
            <a:r>
              <a:rPr lang="nl-BE" sz="1200" dirty="0">
                <a:solidFill>
                  <a:schemeClr val="tx1"/>
                </a:solidFill>
              </a:rPr>
              <a:t> afgeleid worden. Deze eigenschappen zullen bewezen worden voor een willekeurige </a:t>
            </a:r>
            <a:r>
              <a:rPr lang="nl-BE" sz="1200" dirty="0" err="1">
                <a:solidFill>
                  <a:schemeClr val="tx1"/>
                </a:solidFill>
              </a:rPr>
              <a:t>Boole-algebra</a:t>
            </a:r>
            <a:r>
              <a:rPr lang="nl-BE" sz="1200" dirty="0">
                <a:solidFill>
                  <a:schemeClr val="tx1"/>
                </a:solidFill>
              </a:rPr>
              <a:t> B = (S, +, ·, − , 0, 1). Concreet betekent dit dat deze eigenschappen geldig zijn voor elke mogelijke </a:t>
            </a:r>
            <a:r>
              <a:rPr lang="nl-BE" sz="1200" dirty="0" err="1">
                <a:solidFill>
                  <a:schemeClr val="tx1"/>
                </a:solidFill>
              </a:rPr>
              <a:t>Boole-algebra</a:t>
            </a:r>
            <a:r>
              <a:rPr lang="nl-BE" sz="1200" dirty="0">
                <a:solidFill>
                  <a:schemeClr val="tx1"/>
                </a:solidFill>
              </a:rPr>
              <a:t> zowel voor de minimale </a:t>
            </a:r>
            <a:r>
              <a:rPr lang="nl-BE" sz="1200" dirty="0" err="1">
                <a:solidFill>
                  <a:schemeClr val="tx1"/>
                </a:solidFill>
              </a:rPr>
              <a:t>Boole-algebra</a:t>
            </a:r>
            <a:r>
              <a:rPr lang="nl-BE" sz="1200" dirty="0">
                <a:solidFill>
                  <a:schemeClr val="tx1"/>
                </a:solidFill>
              </a:rPr>
              <a:t> als voor de </a:t>
            </a:r>
            <a:r>
              <a:rPr lang="nl-BE" sz="1200" dirty="0" err="1">
                <a:solidFill>
                  <a:schemeClr val="tx1"/>
                </a:solidFill>
              </a:rPr>
              <a:t>Boole-algebra</a:t>
            </a:r>
            <a:r>
              <a:rPr lang="nl-BE" sz="1200" dirty="0">
                <a:solidFill>
                  <a:schemeClr val="tx1"/>
                </a:solidFill>
              </a:rPr>
              <a:t> van de verzamelingen, als voor om het even welke andere </a:t>
            </a:r>
            <a:r>
              <a:rPr lang="nl-BE" sz="1200" dirty="0" err="1">
                <a:solidFill>
                  <a:schemeClr val="tx1"/>
                </a:solidFill>
              </a:rPr>
              <a:t>Boole-algebra</a:t>
            </a:r>
            <a:r>
              <a:rPr lang="nl-BE" sz="1200" dirty="0">
                <a:solidFill>
                  <a:schemeClr val="tx1"/>
                </a:solidFill>
              </a:rPr>
              <a:t>.</a:t>
            </a:r>
            <a:r>
              <a:rPr lang="nl-BE" sz="1050" dirty="0">
                <a:solidFill>
                  <a:schemeClr val="tx1"/>
                </a:solidFill>
              </a:rPr>
              <a:t> </a:t>
            </a:r>
          </a:p>
          <a:p>
            <a:pPr marL="0" indent="0">
              <a:buNone/>
            </a:pPr>
            <a:r>
              <a:rPr lang="nl-BE" sz="1050" b="1" dirty="0">
                <a:solidFill>
                  <a:schemeClr val="tx1"/>
                </a:solidFill>
              </a:rPr>
              <a:t>Opmerking: </a:t>
            </a:r>
            <a:r>
              <a:rPr lang="nl-BE" sz="1050" dirty="0">
                <a:solidFill>
                  <a:schemeClr val="tx1"/>
                </a:solidFill>
              </a:rPr>
              <a:t>De duale uitdrukking van deze eerste eigenschap resulteert opnieuw in dezelfde uitdrukking </a:t>
            </a:r>
          </a:p>
          <a:p>
            <a:pPr marL="0" indent="0">
              <a:buNone/>
            </a:pPr>
            <a:r>
              <a:rPr lang="nl-BE" sz="1050" dirty="0">
                <a:solidFill>
                  <a:schemeClr val="tx1"/>
                </a:solidFill>
              </a:rPr>
              <a:t>en geeft dus geen extra informatie over een </a:t>
            </a:r>
            <a:r>
              <a:rPr lang="nl-BE" sz="1050" dirty="0" err="1">
                <a:solidFill>
                  <a:schemeClr val="tx1"/>
                </a:solidFill>
              </a:rPr>
              <a:t>Boole-algebra</a:t>
            </a:r>
            <a:r>
              <a:rPr lang="nl-BE" sz="1050" dirty="0">
                <a:solidFill>
                  <a:schemeClr val="tx1"/>
                </a:solidFill>
              </a:rPr>
              <a:t>. </a:t>
            </a:r>
          </a:p>
          <a:p>
            <a:pPr marL="0" indent="0">
              <a:buNone/>
            </a:pPr>
            <a:r>
              <a:rPr lang="nl-BE" sz="1050" dirty="0">
                <a:solidFill>
                  <a:schemeClr val="tx1"/>
                </a:solidFill>
              </a:rPr>
              <a:t>Dit geldt eveneens voor de tweede eigenschap de involutie.</a:t>
            </a:r>
            <a:endParaRPr kumimoji="0" lang="en-US" sz="1050" b="1" i="0" u="none" strike="noStrike" kern="1200" cap="none" spc="5" normalizeH="0" baseline="0" noProof="0" dirty="0">
              <a:ln>
                <a:noFill/>
              </a:ln>
              <a:solidFill>
                <a:schemeClr val="tx1"/>
              </a:solidFill>
              <a:effectLst/>
              <a:uLnTx/>
              <a:uFillTx/>
              <a:latin typeface="+mj-lt"/>
              <a:ea typeface="+mn-ea"/>
              <a:cs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050" dirty="0">
              <a:solidFill>
                <a:schemeClr val="tx1"/>
              </a:solidFill>
            </a:endParaRP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16</a:t>
            </a:fld>
            <a:endParaRPr lang="nl-BE"/>
          </a:p>
        </p:txBody>
      </p:sp>
    </p:spTree>
    <p:extLst>
      <p:ext uri="{BB962C8B-B14F-4D97-AF65-F5344CB8AC3E}">
        <p14:creationId xmlns:p14="http://schemas.microsoft.com/office/powerpoint/2010/main" val="252517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dirty="0">
                <a:solidFill>
                  <a:schemeClr val="tx1"/>
                </a:solidFill>
              </a:rPr>
              <a:t>Voor het aantonen van een dergelijke gelijkheid zullen we steeds vertrekken van het </a:t>
            </a:r>
            <a:r>
              <a:rPr lang="nl-BE" sz="1200" dirty="0" err="1">
                <a:solidFill>
                  <a:schemeClr val="tx1"/>
                </a:solidFill>
              </a:rPr>
              <a:t>linkerlid</a:t>
            </a:r>
            <a:r>
              <a:rPr lang="nl-BE" sz="1200" dirty="0">
                <a:solidFill>
                  <a:schemeClr val="tx1"/>
                </a:solidFill>
              </a:rPr>
              <a:t>. </a:t>
            </a:r>
          </a:p>
          <a:p>
            <a:pPr marL="0" indent="0">
              <a:buNone/>
            </a:pPr>
            <a:r>
              <a:rPr lang="nl-BE" sz="1200" dirty="0">
                <a:solidFill>
                  <a:schemeClr val="tx1"/>
                </a:solidFill>
              </a:rPr>
              <a:t>Gebruik makend van de reeds bewezen eigenschappen </a:t>
            </a:r>
          </a:p>
          <a:p>
            <a:pPr marL="0" indent="0">
              <a:buNone/>
            </a:pPr>
            <a:r>
              <a:rPr lang="nl-BE" sz="1200" dirty="0">
                <a:solidFill>
                  <a:schemeClr val="tx1"/>
                </a:solidFill>
              </a:rPr>
              <a:t>en de axioma’s van een </a:t>
            </a:r>
            <a:r>
              <a:rPr lang="nl-BE" sz="1200" dirty="0" err="1">
                <a:solidFill>
                  <a:schemeClr val="tx1"/>
                </a:solidFill>
              </a:rPr>
              <a:t>Boole-algebra</a:t>
            </a:r>
            <a:r>
              <a:rPr lang="nl-BE" sz="1200" dirty="0">
                <a:solidFill>
                  <a:schemeClr val="tx1"/>
                </a:solidFill>
              </a:rPr>
              <a:t>, </a:t>
            </a:r>
          </a:p>
          <a:p>
            <a:pPr marL="0" indent="0">
              <a:buNone/>
            </a:pPr>
            <a:r>
              <a:rPr lang="nl-BE" sz="1200" dirty="0">
                <a:solidFill>
                  <a:schemeClr val="tx1"/>
                </a:solidFill>
              </a:rPr>
              <a:t>willen we dan aantonen dat het </a:t>
            </a:r>
            <a:r>
              <a:rPr lang="nl-BE" sz="1200" dirty="0" err="1">
                <a:solidFill>
                  <a:schemeClr val="tx1"/>
                </a:solidFill>
              </a:rPr>
              <a:t>linkerlid</a:t>
            </a:r>
            <a:r>
              <a:rPr lang="nl-BE" sz="1200" dirty="0">
                <a:solidFill>
                  <a:schemeClr val="tx1"/>
                </a:solidFill>
              </a:rPr>
              <a:t> </a:t>
            </a:r>
          </a:p>
          <a:p>
            <a:pPr marL="0" indent="0">
              <a:buNone/>
            </a:pPr>
            <a:r>
              <a:rPr lang="nl-BE" sz="1200" dirty="0">
                <a:solidFill>
                  <a:schemeClr val="tx1"/>
                </a:solidFill>
              </a:rPr>
              <a:t>gelijk is aan het rechterlid.</a:t>
            </a: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17</a:t>
            </a:fld>
            <a:endParaRPr lang="nl-BE"/>
          </a:p>
        </p:txBody>
      </p:sp>
    </p:spTree>
    <p:extLst>
      <p:ext uri="{BB962C8B-B14F-4D97-AF65-F5344CB8AC3E}">
        <p14:creationId xmlns:p14="http://schemas.microsoft.com/office/powerpoint/2010/main" val="402745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BE" sz="1200" dirty="0">
                <a:solidFill>
                  <a:schemeClr val="tx1"/>
                </a:solidFill>
              </a:rPr>
              <a:t> Indien één van beide uitdrukkingen bewezen is dan weten we uit het dualiteitsprincipe dat de andere (duale) uitdrukking ook geldig is. </a:t>
            </a:r>
          </a:p>
          <a:p>
            <a:pPr marL="0" indent="0">
              <a:buNone/>
            </a:pPr>
            <a:endParaRPr lang="nl-BE" sz="700" dirty="0">
              <a:solidFill>
                <a:schemeClr val="tx1"/>
              </a:solidFill>
            </a:endParaRPr>
          </a:p>
          <a:p>
            <a:pPr marL="0" indent="0">
              <a:buNone/>
            </a:pPr>
            <a:r>
              <a:rPr lang="nl-BE" sz="1200" b="1" dirty="0">
                <a:solidFill>
                  <a:schemeClr val="tx1"/>
                </a:solidFill>
              </a:rPr>
              <a:t>Bewijs:  </a:t>
            </a:r>
            <a:r>
              <a:rPr lang="nl-BE" sz="1200" dirty="0">
                <a:solidFill>
                  <a:schemeClr val="tx1"/>
                </a:solidFill>
              </a:rPr>
              <a:t>Indien de geldigheid van de eerste uitdrukking is aangetoond, bekomt men het bewijs van de tweede uitdrukking door in het bewijs elke lijn om te zetten naar zijn duale vorm. </a:t>
            </a:r>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18</a:t>
            </a:fld>
            <a:endParaRPr lang="nl-BE"/>
          </a:p>
        </p:txBody>
      </p:sp>
    </p:spTree>
    <p:extLst>
      <p:ext uri="{BB962C8B-B14F-4D97-AF65-F5344CB8AC3E}">
        <p14:creationId xmlns:p14="http://schemas.microsoft.com/office/powerpoint/2010/main" val="1390560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ftr="0" dt="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197" t="28362"/>
          <a:stretch/>
        </p:blipFill>
        <p:spPr>
          <a:xfrm>
            <a:off x="-1" y="0"/>
            <a:ext cx="4437529" cy="50292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80"/>
            <a:ext cx="6864101" cy="5143500"/>
          </a:xfrm>
          <a:prstGeom prst="rect">
            <a:avLst/>
          </a:prstGeom>
        </p:spPr>
      </p:pic>
      <p:sp>
        <p:nvSpPr>
          <p:cNvPr id="32" name="Title 1"/>
          <p:cNvSpPr>
            <a:spLocks noGrp="1"/>
          </p:cNvSpPr>
          <p:nvPr>
            <p:ph type="ctrTitle"/>
          </p:nvPr>
        </p:nvSpPr>
        <p:spPr>
          <a:xfrm>
            <a:off x="369948" y="1597819"/>
            <a:ext cx="8774052" cy="1102519"/>
          </a:xfrm>
        </p:spPr>
        <p:txBody>
          <a:bodyPr/>
          <a:lstStyle/>
          <a:p>
            <a:r>
              <a:rPr lang="nl-BE">
                <a:latin typeface="Montserrat ExtraBold"/>
              </a:rPr>
              <a:t>IT Fundamentals hoofdstuk 3</a:t>
            </a:r>
          </a:p>
        </p:txBody>
      </p:sp>
      <p:sp>
        <p:nvSpPr>
          <p:cNvPr id="33" name="Subtitle 2"/>
          <p:cNvSpPr>
            <a:spLocks noGrp="1"/>
          </p:cNvSpPr>
          <p:nvPr>
            <p:ph type="subTitle" idx="1"/>
          </p:nvPr>
        </p:nvSpPr>
        <p:spPr>
          <a:xfrm>
            <a:off x="4104330" y="2570400"/>
            <a:ext cx="4353870" cy="758328"/>
          </a:xfrm>
        </p:spPr>
        <p:txBody>
          <a:bodyPr/>
          <a:lstStyle/>
          <a:p>
            <a:r>
              <a:rPr lang="nl-BE" dirty="0" err="1">
                <a:solidFill>
                  <a:srgbClr val="000000"/>
                </a:solidFill>
              </a:rPr>
              <a:t>Boole-algebra’s</a:t>
            </a:r>
            <a:endParaRPr lang="nl-BE" dirty="0">
              <a:solidFill>
                <a:srgbClr val="000000"/>
              </a:solidFill>
            </a:endParaRPr>
          </a:p>
        </p:txBody>
      </p:sp>
    </p:spTree>
    <p:extLst>
      <p:ext uri="{BB962C8B-B14F-4D97-AF65-F5344CB8AC3E}">
        <p14:creationId xmlns:p14="http://schemas.microsoft.com/office/powerpoint/2010/main" val="113651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497214" y="1043854"/>
                <a:ext cx="8448311" cy="389962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400" dirty="0">
                  <a:solidFill>
                    <a:schemeClr val="tx1"/>
                  </a:solidFill>
                </a:endParaRPr>
              </a:p>
              <a:p>
                <a:pPr marL="0" indent="0">
                  <a:buNone/>
                </a:pPr>
                <a:r>
                  <a:rPr lang="nl-BE" sz="1400" dirty="0">
                    <a:solidFill>
                      <a:schemeClr val="tx1"/>
                    </a:solidFill>
                  </a:rPr>
                  <a:t>	1</a:t>
                </a:r>
                <a:r>
                  <a:rPr lang="nl-BE" sz="1400" b="1" dirty="0">
                    <a:solidFill>
                      <a:schemeClr val="tx1"/>
                    </a:solidFill>
                  </a:rPr>
                  <a:t>. </a:t>
                </a:r>
                <a:r>
                  <a:rPr lang="nl-BE" sz="1400" b="1" dirty="0">
                    <a:solidFill>
                      <a:srgbClr val="00B0F0"/>
                    </a:solidFill>
                  </a:rPr>
                  <a:t>Commutatieve</a:t>
                </a:r>
                <a:r>
                  <a:rPr lang="nl-BE" sz="1400" b="1" dirty="0">
                    <a:solidFill>
                      <a:schemeClr val="tx1"/>
                    </a:solidFill>
                  </a:rPr>
                  <a:t> wetten</a:t>
                </a:r>
                <a:r>
                  <a:rPr lang="nl-BE" sz="1400" dirty="0">
                    <a:solidFill>
                      <a:schemeClr val="tx1"/>
                    </a:solidFill>
                  </a:rPr>
                  <a:t>:</a:t>
                </a:r>
              </a:p>
              <a:p>
                <a:pPr marL="0" indent="0">
                  <a:buNone/>
                </a:pPr>
                <a:r>
                  <a:rPr lang="nl-BE" sz="1400" dirty="0">
                    <a:solidFill>
                      <a:schemeClr val="tx1"/>
                    </a:solidFill>
                  </a:rPr>
                  <a:t>					</a:t>
                </a:r>
                <a:r>
                  <a:rPr lang="nl-BE" sz="1500" b="1" dirty="0">
                    <a:solidFill>
                      <a:srgbClr val="FF0000"/>
                    </a:solidFill>
                  </a:rPr>
                  <a:t>x + y = y + x </a:t>
                </a:r>
              </a:p>
              <a:p>
                <a:pPr marL="0" indent="0">
                  <a:buNone/>
                </a:pPr>
                <a:r>
                  <a:rPr lang="nl-BE" sz="1500" b="1" dirty="0">
                    <a:solidFill>
                      <a:srgbClr val="FF0000"/>
                    </a:solidFill>
                  </a:rPr>
                  <a:t>					x · y = y · x </a:t>
                </a:r>
              </a:p>
              <a:p>
                <a:pPr marL="0" indent="0">
                  <a:buNone/>
                </a:pPr>
                <a:r>
                  <a:rPr lang="nl-BE" sz="1400" dirty="0">
                    <a:solidFill>
                      <a:schemeClr val="tx1"/>
                    </a:solidFill>
                  </a:rPr>
                  <a:t>	2. </a:t>
                </a:r>
                <a:r>
                  <a:rPr lang="nl-BE" sz="1400" b="1" dirty="0">
                    <a:solidFill>
                      <a:srgbClr val="00B0F0"/>
                    </a:solidFill>
                  </a:rPr>
                  <a:t>Distributieve</a:t>
                </a:r>
                <a:r>
                  <a:rPr lang="nl-BE" sz="1400" b="1" dirty="0">
                    <a:solidFill>
                      <a:schemeClr val="tx1"/>
                    </a:solidFill>
                  </a:rPr>
                  <a:t> wetten</a:t>
                </a:r>
                <a:r>
                  <a:rPr lang="nl-BE" sz="1400" dirty="0">
                    <a:solidFill>
                      <a:schemeClr val="tx1"/>
                    </a:solidFill>
                  </a:rPr>
                  <a:t>: </a:t>
                </a:r>
              </a:p>
              <a:p>
                <a:pPr marL="0" indent="0">
                  <a:buNone/>
                </a:pPr>
                <a:r>
                  <a:rPr lang="nl-BE" sz="1400" dirty="0">
                    <a:solidFill>
                      <a:schemeClr val="tx1"/>
                    </a:solidFill>
                  </a:rPr>
                  <a:t>					</a:t>
                </a:r>
                <a:r>
                  <a:rPr lang="nl-BE" sz="1500" b="1" dirty="0">
                    <a:solidFill>
                      <a:srgbClr val="FF0000"/>
                    </a:solidFill>
                  </a:rPr>
                  <a:t>x · (y + </a:t>
                </a:r>
                <a:r>
                  <a:rPr lang="nl-BE" sz="1500" b="1" dirty="0" err="1">
                    <a:solidFill>
                      <a:srgbClr val="FF0000"/>
                    </a:solidFill>
                  </a:rPr>
                  <a:t>z</a:t>
                </a:r>
                <a:r>
                  <a:rPr lang="nl-BE" sz="1500" b="1" dirty="0">
                    <a:solidFill>
                      <a:srgbClr val="FF0000"/>
                    </a:solidFill>
                  </a:rPr>
                  <a:t>) = (x · y) + (x · </a:t>
                </a:r>
                <a:r>
                  <a:rPr lang="nl-BE" sz="1500" b="1" dirty="0" err="1">
                    <a:solidFill>
                      <a:srgbClr val="FF0000"/>
                    </a:solidFill>
                  </a:rPr>
                  <a:t>z</a:t>
                </a:r>
                <a:r>
                  <a:rPr lang="nl-BE" sz="1500" b="1" dirty="0">
                    <a:solidFill>
                      <a:srgbClr val="FF0000"/>
                    </a:solidFill>
                  </a:rPr>
                  <a:t>) </a:t>
                </a:r>
              </a:p>
              <a:p>
                <a:pPr marL="0" indent="0">
                  <a:buNone/>
                </a:pPr>
                <a:r>
                  <a:rPr lang="nl-BE" sz="1500" b="1" dirty="0">
                    <a:solidFill>
                      <a:srgbClr val="FF0000"/>
                    </a:solidFill>
                  </a:rPr>
                  <a:t>					x + (y · </a:t>
                </a:r>
                <a:r>
                  <a:rPr lang="nl-BE" sz="1500" b="1" dirty="0" err="1">
                    <a:solidFill>
                      <a:srgbClr val="FF0000"/>
                    </a:solidFill>
                  </a:rPr>
                  <a:t>z</a:t>
                </a:r>
                <a:r>
                  <a:rPr lang="nl-BE" sz="1500" b="1" dirty="0">
                    <a:solidFill>
                      <a:srgbClr val="FF0000"/>
                    </a:solidFill>
                  </a:rPr>
                  <a:t>) = (x + y) · (x + </a:t>
                </a:r>
                <a:r>
                  <a:rPr lang="nl-BE" sz="1500" b="1" dirty="0" err="1">
                    <a:solidFill>
                      <a:srgbClr val="FF0000"/>
                    </a:solidFill>
                  </a:rPr>
                  <a:t>z</a:t>
                </a:r>
                <a:r>
                  <a:rPr lang="nl-BE" sz="1500" b="1" dirty="0">
                    <a:solidFill>
                      <a:srgbClr val="FF0000"/>
                    </a:solidFill>
                  </a:rPr>
                  <a:t>) </a:t>
                </a:r>
              </a:p>
              <a:p>
                <a:pPr marL="0" indent="0">
                  <a:buNone/>
                </a:pPr>
                <a:r>
                  <a:rPr lang="nl-BE" sz="1400" dirty="0">
                    <a:solidFill>
                      <a:schemeClr val="tx1"/>
                    </a:solidFill>
                  </a:rPr>
                  <a:t>	3</a:t>
                </a:r>
                <a:r>
                  <a:rPr lang="nl-BE" sz="1400" b="1" dirty="0">
                    <a:solidFill>
                      <a:schemeClr val="tx1"/>
                    </a:solidFill>
                  </a:rPr>
                  <a:t>. </a:t>
                </a:r>
                <a:r>
                  <a:rPr lang="nl-BE" sz="1400" b="1" dirty="0">
                    <a:solidFill>
                      <a:srgbClr val="00B0F0"/>
                    </a:solidFill>
                  </a:rPr>
                  <a:t>Identiteit</a:t>
                </a:r>
                <a:r>
                  <a:rPr lang="nl-BE" sz="1400" b="1" dirty="0">
                    <a:solidFill>
                      <a:schemeClr val="tx1"/>
                    </a:solidFill>
                  </a:rPr>
                  <a:t>swetten</a:t>
                </a:r>
                <a:r>
                  <a:rPr lang="nl-BE" sz="1400" dirty="0">
                    <a:solidFill>
                      <a:schemeClr val="tx1"/>
                    </a:solidFill>
                  </a:rPr>
                  <a:t>: </a:t>
                </a:r>
              </a:p>
              <a:p>
                <a:pPr marL="0" indent="0">
                  <a:buNone/>
                </a:pPr>
                <a:r>
                  <a:rPr lang="nl-BE" sz="1400" dirty="0">
                    <a:solidFill>
                      <a:schemeClr val="tx1"/>
                    </a:solidFill>
                  </a:rPr>
                  <a:t>					</a:t>
                </a:r>
                <a:r>
                  <a:rPr lang="nl-BE" sz="1500" b="1" dirty="0">
                    <a:solidFill>
                      <a:srgbClr val="FF0000"/>
                    </a:solidFill>
                  </a:rPr>
                  <a:t>x + 0 = x </a:t>
                </a:r>
              </a:p>
              <a:p>
                <a:pPr marL="0" indent="0">
                  <a:buNone/>
                </a:pPr>
                <a:r>
                  <a:rPr lang="nl-BE" sz="1500" b="1" dirty="0">
                    <a:solidFill>
                      <a:srgbClr val="FF0000"/>
                    </a:solidFill>
                  </a:rPr>
                  <a:t>					x · 1 = x </a:t>
                </a:r>
              </a:p>
              <a:p>
                <a:pPr marL="0" indent="0">
                  <a:buNone/>
                </a:pPr>
                <a:r>
                  <a:rPr lang="nl-BE" sz="1400" dirty="0">
                    <a:solidFill>
                      <a:schemeClr val="tx1"/>
                    </a:solidFill>
                  </a:rPr>
                  <a:t>	4. </a:t>
                </a:r>
                <a:r>
                  <a:rPr lang="nl-BE" sz="1400" b="1" dirty="0">
                    <a:solidFill>
                      <a:srgbClr val="00B0F0"/>
                    </a:solidFill>
                  </a:rPr>
                  <a:t>Complement</a:t>
                </a:r>
                <a:r>
                  <a:rPr lang="nl-BE" sz="1400" b="1" dirty="0">
                    <a:solidFill>
                      <a:schemeClr val="tx1"/>
                    </a:solidFill>
                  </a:rPr>
                  <a:t>wetten</a:t>
                </a:r>
                <a:r>
                  <a:rPr lang="nl-BE" sz="1400" dirty="0">
                    <a:solidFill>
                      <a:schemeClr val="tx1"/>
                    </a:solidFill>
                  </a:rPr>
                  <a:t>: </a:t>
                </a:r>
              </a:p>
              <a:p>
                <a:pPr marL="0" indent="0">
                  <a:buNone/>
                </a:pPr>
                <a:r>
                  <a:rPr lang="nl-BE" sz="1400" dirty="0">
                    <a:solidFill>
                      <a:schemeClr val="tx1"/>
                    </a:solidFill>
                  </a:rPr>
                  <a:t>					</a:t>
                </a:r>
                <a14:m>
                  <m:oMath xmlns:m="http://schemas.openxmlformats.org/officeDocument/2006/math">
                    <m:r>
                      <m:rPr>
                        <m:nor/>
                      </m:rPr>
                      <a:rPr lang="nl-BE" sz="1500" b="1" smtClean="0">
                        <a:solidFill>
                          <a:srgbClr val="FF0000"/>
                        </a:solidFill>
                      </a:rPr>
                      <m:t>x</m:t>
                    </m:r>
                    <m:r>
                      <m:rPr>
                        <m:nor/>
                      </m:rPr>
                      <a:rPr lang="nl-BE" sz="1500" b="1" smtClean="0">
                        <a:solidFill>
                          <a:srgbClr val="FF0000"/>
                        </a:solidFill>
                      </a:rPr>
                      <m:t>+</m:t>
                    </m:r>
                    <m:acc>
                      <m:accPr>
                        <m:chr m:val="̅"/>
                        <m:ctrlPr>
                          <a:rPr lang="nl-BE" sz="1500" b="1" i="1">
                            <a:solidFill>
                              <a:srgbClr val="FF0000"/>
                            </a:solidFill>
                            <a:latin typeface="Cambria Math" panose="02040503050406030204" pitchFamily="18" charset="0"/>
                          </a:rPr>
                        </m:ctrlPr>
                      </m:accPr>
                      <m:e>
                        <m:r>
                          <m:rPr>
                            <m:nor/>
                          </m:rPr>
                          <a:rPr lang="nl-BE" sz="1500" b="1">
                            <a:solidFill>
                              <a:srgbClr val="FF0000"/>
                            </a:solidFill>
                          </a:rPr>
                          <m:t>x</m:t>
                        </m:r>
                      </m:e>
                    </m:acc>
                    <m:r>
                      <m:rPr>
                        <m:nor/>
                      </m:rPr>
                      <a:rPr lang="nl-BE" sz="1500" b="1">
                        <a:solidFill>
                          <a:srgbClr val="FF0000"/>
                        </a:solidFill>
                      </a:rPr>
                      <m:t>=1</m:t>
                    </m:r>
                  </m:oMath>
                </a14:m>
                <a:endParaRPr lang="nl-BE" sz="1500" b="1" dirty="0">
                  <a:solidFill>
                    <a:srgbClr val="FF0000"/>
                  </a:solidFill>
                </a:endParaRPr>
              </a:p>
              <a:p>
                <a:pPr marL="0" indent="0">
                  <a:buNone/>
                </a:pPr>
                <a:r>
                  <a:rPr lang="nl-BE" sz="1500" b="1" dirty="0">
                    <a:solidFill>
                      <a:srgbClr val="FF0000"/>
                    </a:solidFill>
                  </a:rPr>
                  <a:t>					</a:t>
                </a:r>
                <a14:m>
                  <m:oMath xmlns:m="http://schemas.openxmlformats.org/officeDocument/2006/math">
                    <m:r>
                      <m:rPr>
                        <m:nor/>
                      </m:rPr>
                      <a:rPr lang="nl-BE" sz="1300" kern="100" smtClean="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x</m:t>
                    </m:r>
                    <m:r>
                      <m:rPr>
                        <m:nor/>
                      </m:rPr>
                      <a:rPr lang="nl-BE" sz="1300" kern="100"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m:rPr>
                        <m:nor/>
                      </m:rPr>
                      <a:rPr lang="nl-BE" sz="1300" kern="100" smtClean="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 </m:t>
                    </m:r>
                    <m:acc>
                      <m:accPr>
                        <m:chr m:val="̅"/>
                        <m:ctrlPr>
                          <a:rPr lang="nl-BE" sz="13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nor/>
                          </m:rPr>
                          <a:rPr lang="nl-BE" sz="1300" kern="10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x</m:t>
                        </m:r>
                      </m:e>
                    </m:acc>
                    <m:r>
                      <m:rPr>
                        <m:nor/>
                      </m:rPr>
                      <a:rPr lang="nl-BE" sz="1300" kern="10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 0</m:t>
                    </m:r>
                  </m:oMath>
                </a14:m>
                <a:endParaRPr lang="nl-BE" sz="1300" kern="100" dirty="0">
                  <a:solidFill>
                    <a:srgbClr val="FF0000"/>
                  </a:solidFill>
                  <a:effectLst/>
                  <a:ea typeface="Calibri" panose="020F0502020204030204" pitchFamily="34" charset="0"/>
                  <a:cs typeface="Times New Roman" panose="02020603050405020304" pitchFamily="18" charset="0"/>
                </a:endParaRPr>
              </a:p>
              <a:p>
                <a:pPr marL="0" indent="0">
                  <a:buNone/>
                </a:pPr>
                <a:endParaRPr lang="nl-BE" sz="1300" kern="100" dirty="0">
                  <a:solidFill>
                    <a:srgbClr val="FF0000"/>
                  </a:solidFill>
                  <a:effectLst/>
                  <a:ea typeface="Calibri" panose="020F0502020204030204" pitchFamily="34" charset="0"/>
                  <a:cs typeface="Times New Roman" panose="02020603050405020304" pitchFamily="18" charset="0"/>
                </a:endParaRPr>
              </a:p>
              <a:p>
                <a:pPr marL="0" indent="0">
                  <a:buNone/>
                </a:pPr>
                <a:r>
                  <a:rPr lang="nl-BE"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Alle 4 axioma’s voldaan </a:t>
                </a:r>
                <a:r>
                  <a:rPr lang="nl-BE"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Dit is een </a:t>
                </a:r>
                <a:r>
                  <a:rPr lang="nl-BE" sz="1600" b="1"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Boole</a:t>
                </a:r>
                <a:r>
                  <a:rPr lang="nl-BE"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algebra!</a:t>
                </a:r>
                <a:endParaRPr lang="nl-BE" sz="16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497214" y="1043854"/>
                <a:ext cx="8448311" cy="3899621"/>
              </a:xfrm>
              <a:prstGeom prst="rect">
                <a:avLst/>
              </a:prstGeom>
              <a:blipFill>
                <a:blip r:embed="rId2"/>
                <a:stretch>
                  <a:fillRect l="-433"/>
                </a:stretch>
              </a:blipFill>
            </p:spPr>
            <p:txBody>
              <a:bodyPr/>
              <a:lstStyle/>
              <a:p>
                <a:r>
                  <a:rPr lang="nl-BE">
                    <a:noFill/>
                  </a:rPr>
                  <a:t> </a:t>
                </a:r>
              </a:p>
            </p:txBody>
          </p:sp>
        </mc:Fallback>
      </mc:AlternateContent>
      <p:sp>
        <p:nvSpPr>
          <p:cNvPr id="3" name="Tekstvak 2">
            <a:extLst>
              <a:ext uri="{FF2B5EF4-FFF2-40B4-BE49-F238E27FC236}">
                <a16:creationId xmlns:a16="http://schemas.microsoft.com/office/drawing/2014/main" id="{6EC1AF6E-90A8-58B2-0CCA-056E1686F870}"/>
              </a:ext>
            </a:extLst>
          </p:cNvPr>
          <p:cNvSpPr txBox="1"/>
          <p:nvPr/>
        </p:nvSpPr>
        <p:spPr>
          <a:xfrm>
            <a:off x="3998094" y="1508753"/>
            <a:ext cx="723275" cy="523220"/>
          </a:xfrm>
          <a:prstGeom prst="rect">
            <a:avLst/>
          </a:prstGeom>
          <a:noFill/>
        </p:spPr>
        <p:txBody>
          <a:bodyPr wrap="none" rtlCol="0">
            <a:spAutoFit/>
          </a:bodyPr>
          <a:lstStyle/>
          <a:p>
            <a:r>
              <a:rPr lang="nl-BE" sz="2800" b="1" dirty="0">
                <a:solidFill>
                  <a:srgbClr val="92D050"/>
                </a:solidFill>
              </a:rPr>
              <a:t>OK</a:t>
            </a:r>
          </a:p>
        </p:txBody>
      </p:sp>
      <p:sp>
        <p:nvSpPr>
          <p:cNvPr id="4" name="Tekstvak 3">
            <a:extLst>
              <a:ext uri="{FF2B5EF4-FFF2-40B4-BE49-F238E27FC236}">
                <a16:creationId xmlns:a16="http://schemas.microsoft.com/office/drawing/2014/main" id="{00F5A7C7-9840-75B0-D30B-65316E6F549B}"/>
              </a:ext>
            </a:extLst>
          </p:cNvPr>
          <p:cNvSpPr txBox="1"/>
          <p:nvPr/>
        </p:nvSpPr>
        <p:spPr>
          <a:xfrm>
            <a:off x="5072374" y="2310140"/>
            <a:ext cx="723275" cy="523220"/>
          </a:xfrm>
          <a:prstGeom prst="rect">
            <a:avLst/>
          </a:prstGeom>
          <a:noFill/>
        </p:spPr>
        <p:txBody>
          <a:bodyPr wrap="none" rtlCol="0">
            <a:spAutoFit/>
          </a:bodyPr>
          <a:lstStyle/>
          <a:p>
            <a:r>
              <a:rPr lang="nl-BE" sz="2800" b="1" dirty="0">
                <a:solidFill>
                  <a:srgbClr val="92D050"/>
                </a:solidFill>
              </a:rPr>
              <a:t>OK</a:t>
            </a:r>
          </a:p>
        </p:txBody>
      </p:sp>
      <p:sp>
        <p:nvSpPr>
          <p:cNvPr id="5" name="Tekstvak 4">
            <a:extLst>
              <a:ext uri="{FF2B5EF4-FFF2-40B4-BE49-F238E27FC236}">
                <a16:creationId xmlns:a16="http://schemas.microsoft.com/office/drawing/2014/main" id="{A40D9B43-6D24-78C0-2A5F-B48C60C9A7E2}"/>
              </a:ext>
            </a:extLst>
          </p:cNvPr>
          <p:cNvSpPr txBox="1"/>
          <p:nvPr/>
        </p:nvSpPr>
        <p:spPr>
          <a:xfrm>
            <a:off x="3784432" y="3016674"/>
            <a:ext cx="723275" cy="523220"/>
          </a:xfrm>
          <a:prstGeom prst="rect">
            <a:avLst/>
          </a:prstGeom>
          <a:noFill/>
        </p:spPr>
        <p:txBody>
          <a:bodyPr wrap="none" rtlCol="0">
            <a:spAutoFit/>
          </a:bodyPr>
          <a:lstStyle/>
          <a:p>
            <a:r>
              <a:rPr lang="nl-BE" sz="2800" b="1" dirty="0">
                <a:solidFill>
                  <a:srgbClr val="92D050"/>
                </a:solidFill>
              </a:rPr>
              <a:t>OK</a:t>
            </a:r>
          </a:p>
        </p:txBody>
      </p:sp>
      <p:sp>
        <p:nvSpPr>
          <p:cNvPr id="6" name="Tekstvak 5">
            <a:extLst>
              <a:ext uri="{FF2B5EF4-FFF2-40B4-BE49-F238E27FC236}">
                <a16:creationId xmlns:a16="http://schemas.microsoft.com/office/drawing/2014/main" id="{67A75DAE-68EC-BC37-947E-B1097EDA465E}"/>
              </a:ext>
            </a:extLst>
          </p:cNvPr>
          <p:cNvSpPr txBox="1"/>
          <p:nvPr/>
        </p:nvSpPr>
        <p:spPr>
          <a:xfrm>
            <a:off x="3779356" y="3799702"/>
            <a:ext cx="723275" cy="523220"/>
          </a:xfrm>
          <a:prstGeom prst="rect">
            <a:avLst/>
          </a:prstGeom>
          <a:noFill/>
        </p:spPr>
        <p:txBody>
          <a:bodyPr wrap="none" rtlCol="0">
            <a:spAutoFit/>
          </a:bodyPr>
          <a:lstStyle/>
          <a:p>
            <a:r>
              <a:rPr lang="nl-BE" sz="2800" b="1" dirty="0">
                <a:solidFill>
                  <a:srgbClr val="92D050"/>
                </a:solidFill>
              </a:rPr>
              <a:t>OK</a:t>
            </a:r>
          </a:p>
        </p:txBody>
      </p:sp>
    </p:spTree>
    <p:extLst>
      <p:ext uri="{BB962C8B-B14F-4D97-AF65-F5344CB8AC3E}">
        <p14:creationId xmlns:p14="http://schemas.microsoft.com/office/powerpoint/2010/main" val="25638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085728"/>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3.1.3 Oefeningen:</a:t>
            </a:r>
          </a:p>
          <a:p>
            <a:pPr>
              <a:buAutoNum type="arabicPeriod"/>
            </a:pPr>
            <a:r>
              <a:rPr lang="nl-BE" sz="1600" dirty="0">
                <a:solidFill>
                  <a:schemeClr val="tx1"/>
                </a:solidFill>
              </a:rPr>
              <a:t>Noem D de verzameling gehele delers van 6. </a:t>
            </a:r>
          </a:p>
          <a:p>
            <a:pPr marL="0" indent="0">
              <a:buNone/>
            </a:pPr>
            <a:r>
              <a:rPr lang="nl-BE" sz="1600" dirty="0">
                <a:solidFill>
                  <a:schemeClr val="tx1"/>
                </a:solidFill>
              </a:rPr>
              <a:t>        Definieer de volgende operatoren op D: </a:t>
            </a:r>
          </a:p>
          <a:p>
            <a:pPr marL="0" indent="0">
              <a:buNone/>
            </a:pPr>
            <a:r>
              <a:rPr lang="nl-BE" sz="1600" dirty="0">
                <a:solidFill>
                  <a:schemeClr val="tx1"/>
                </a:solidFill>
              </a:rPr>
              <a:t>								</a:t>
            </a:r>
          </a:p>
          <a:p>
            <a:pPr marL="0" indent="0">
              <a:buNone/>
            </a:pPr>
            <a:endParaRPr lang="nl-BE" sz="1600" dirty="0">
              <a:solidFill>
                <a:schemeClr val="tx1"/>
              </a:solidFill>
            </a:endParaRPr>
          </a:p>
          <a:p>
            <a:pPr marL="0" indent="0">
              <a:buNone/>
            </a:pPr>
            <a:r>
              <a:rPr lang="nl-BE" sz="1600" dirty="0">
                <a:solidFill>
                  <a:schemeClr val="tx1"/>
                </a:solidFill>
              </a:rPr>
              <a:t>Is (D, +, ·, − ) een </a:t>
            </a:r>
            <a:r>
              <a:rPr lang="nl-BE" sz="1600" dirty="0" err="1">
                <a:solidFill>
                  <a:schemeClr val="tx1"/>
                </a:solidFill>
              </a:rPr>
              <a:t>Boole-algebra</a:t>
            </a:r>
            <a:r>
              <a:rPr lang="nl-BE" sz="1600" dirty="0">
                <a:solidFill>
                  <a:schemeClr val="tx1"/>
                </a:solidFill>
              </a:rPr>
              <a:t>? Motiveer uw antwoord.</a:t>
            </a:r>
          </a:p>
          <a:p>
            <a:pPr marL="0" indent="0">
              <a:buNone/>
            </a:pPr>
            <a:endParaRPr lang="nl-BE" sz="800" dirty="0">
              <a:solidFill>
                <a:schemeClr val="tx1"/>
              </a:solidFill>
            </a:endParaRPr>
          </a:p>
          <a:p>
            <a:pPr marL="0" indent="0">
              <a:buNone/>
            </a:pPr>
            <a:r>
              <a:rPr lang="nl-BE" sz="1600" dirty="0">
                <a:solidFill>
                  <a:schemeClr val="tx1"/>
                </a:solidFill>
              </a:rPr>
              <a:t>2. Noem D de verzameling gehele delers van 8. </a:t>
            </a:r>
          </a:p>
          <a:p>
            <a:pPr marL="0" indent="0">
              <a:buNone/>
            </a:pPr>
            <a:r>
              <a:rPr lang="nl-BE" sz="1600" dirty="0">
                <a:solidFill>
                  <a:schemeClr val="tx1"/>
                </a:solidFill>
              </a:rPr>
              <a:t>Definieer de volgende operatoren op D: </a:t>
            </a:r>
          </a:p>
          <a:p>
            <a:pPr marL="0" indent="0">
              <a:buNone/>
            </a:pPr>
            <a:r>
              <a:rPr lang="nl-BE" sz="1600" dirty="0">
                <a:solidFill>
                  <a:schemeClr val="tx1"/>
                </a:solidFill>
              </a:rPr>
              <a:t>								</a:t>
            </a:r>
          </a:p>
          <a:p>
            <a:pPr marL="0" indent="0">
              <a:buNone/>
            </a:pPr>
            <a:endParaRPr lang="nl-BE" sz="1600" dirty="0">
              <a:solidFill>
                <a:schemeClr val="tx1"/>
              </a:solidFill>
            </a:endParaRPr>
          </a:p>
          <a:p>
            <a:pPr marL="0" indent="0">
              <a:buNone/>
            </a:pPr>
            <a:r>
              <a:rPr lang="nl-BE" sz="1600" dirty="0">
                <a:solidFill>
                  <a:schemeClr val="tx1"/>
                </a:solidFill>
              </a:rPr>
              <a:t>Is (D, +, ·, − ) een </a:t>
            </a:r>
            <a:r>
              <a:rPr lang="nl-BE" sz="1600" dirty="0" err="1">
                <a:solidFill>
                  <a:schemeClr val="tx1"/>
                </a:solidFill>
              </a:rPr>
              <a:t>Boole-algebra</a:t>
            </a:r>
            <a:r>
              <a:rPr lang="nl-BE" sz="1600" dirty="0">
                <a:solidFill>
                  <a:schemeClr val="tx1"/>
                </a:solidFill>
              </a:rPr>
              <a:t>? Motiveer uw antwoord.</a:t>
            </a:r>
            <a:endParaRPr kumimoji="0" lang="en-US" sz="1600" b="1" i="0" u="none" strike="noStrike" kern="1200" cap="none" spc="5" normalizeH="0" baseline="0" noProof="0" dirty="0">
              <a:ln>
                <a:noFill/>
              </a:ln>
              <a:solidFill>
                <a:schemeClr val="tx1"/>
              </a:solidFill>
              <a:effectLst/>
              <a:uLnTx/>
              <a:uFillTx/>
              <a:latin typeface="+mj-lt"/>
              <a:ea typeface="+mn-ea"/>
              <a:cs typeface="Montserrat"/>
            </a:endParaRPr>
          </a:p>
        </p:txBody>
      </p:sp>
      <p:pic>
        <p:nvPicPr>
          <p:cNvPr id="3" name="Afbeelding 2">
            <a:extLst>
              <a:ext uri="{FF2B5EF4-FFF2-40B4-BE49-F238E27FC236}">
                <a16:creationId xmlns:a16="http://schemas.microsoft.com/office/drawing/2014/main" id="{15B2D2FC-728F-BF0D-EA87-448B27DB1E2E}"/>
              </a:ext>
            </a:extLst>
          </p:cNvPr>
          <p:cNvPicPr>
            <a:picLocks noChangeAspect="1"/>
          </p:cNvPicPr>
          <p:nvPr/>
        </p:nvPicPr>
        <p:blipFill>
          <a:blip r:embed="rId2"/>
          <a:stretch>
            <a:fillRect/>
          </a:stretch>
        </p:blipFill>
        <p:spPr>
          <a:xfrm>
            <a:off x="4177503" y="1772582"/>
            <a:ext cx="1739629" cy="723216"/>
          </a:xfrm>
          <a:prstGeom prst="rect">
            <a:avLst/>
          </a:prstGeom>
        </p:spPr>
      </p:pic>
      <p:pic>
        <p:nvPicPr>
          <p:cNvPr id="5" name="Afbeelding 4">
            <a:extLst>
              <a:ext uri="{FF2B5EF4-FFF2-40B4-BE49-F238E27FC236}">
                <a16:creationId xmlns:a16="http://schemas.microsoft.com/office/drawing/2014/main" id="{A418029D-A0C8-DC7F-CA83-9DDA99F6E1BD}"/>
              </a:ext>
            </a:extLst>
          </p:cNvPr>
          <p:cNvPicPr>
            <a:picLocks noChangeAspect="1"/>
          </p:cNvPicPr>
          <p:nvPr/>
        </p:nvPicPr>
        <p:blipFill>
          <a:blip r:embed="rId3"/>
          <a:stretch>
            <a:fillRect/>
          </a:stretch>
        </p:blipFill>
        <p:spPr>
          <a:xfrm>
            <a:off x="3863461" y="3426554"/>
            <a:ext cx="1417077" cy="627408"/>
          </a:xfrm>
          <a:prstGeom prst="rect">
            <a:avLst/>
          </a:prstGeom>
        </p:spPr>
      </p:pic>
    </p:spTree>
    <p:extLst>
      <p:ext uri="{BB962C8B-B14F-4D97-AF65-F5344CB8AC3E}">
        <p14:creationId xmlns:p14="http://schemas.microsoft.com/office/powerpoint/2010/main" val="38012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085728"/>
            <a:ext cx="8448311" cy="3849129"/>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3.1.3 oplossing Oefening 1</a:t>
            </a: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r>
              <a:rPr lang="nl-BE" sz="1200" dirty="0">
                <a:solidFill>
                  <a:schemeClr val="tx1"/>
                </a:solidFill>
              </a:rPr>
              <a:t>een niet lege verzameling nl. {1,2,3,6}</a:t>
            </a:r>
          </a:p>
          <a:p>
            <a:r>
              <a:rPr lang="nl-BE" sz="1200" dirty="0">
                <a:solidFill>
                  <a:schemeClr val="tx1"/>
                </a:solidFill>
              </a:rPr>
              <a:t>2 binaire operatoren: </a:t>
            </a:r>
            <a:r>
              <a:rPr lang="nl-BE" sz="1200" dirty="0" err="1">
                <a:solidFill>
                  <a:schemeClr val="tx1"/>
                </a:solidFill>
              </a:rPr>
              <a:t>kgv</a:t>
            </a:r>
            <a:r>
              <a:rPr lang="nl-BE" sz="1200" dirty="0">
                <a:solidFill>
                  <a:schemeClr val="tx1"/>
                </a:solidFill>
              </a:rPr>
              <a:t> en </a:t>
            </a:r>
            <a:r>
              <a:rPr lang="nl-BE" sz="1200" dirty="0" err="1">
                <a:solidFill>
                  <a:schemeClr val="tx1"/>
                </a:solidFill>
              </a:rPr>
              <a:t>ggd</a:t>
            </a:r>
            <a:endParaRPr lang="nl-BE" sz="1200" dirty="0">
              <a:solidFill>
                <a:schemeClr val="tx1"/>
              </a:solidFill>
            </a:endParaRPr>
          </a:p>
          <a:p>
            <a:r>
              <a:rPr lang="nl-BE" sz="1200" dirty="0">
                <a:solidFill>
                  <a:schemeClr val="tx1"/>
                </a:solidFill>
              </a:rPr>
              <a:t>1 </a:t>
            </a:r>
            <a:r>
              <a:rPr lang="nl-BE" sz="1200" dirty="0" err="1">
                <a:solidFill>
                  <a:schemeClr val="tx1"/>
                </a:solidFill>
              </a:rPr>
              <a:t>unaire</a:t>
            </a:r>
            <a:r>
              <a:rPr lang="nl-BE" sz="1200" dirty="0">
                <a:solidFill>
                  <a:schemeClr val="tx1"/>
                </a:solidFill>
              </a:rPr>
              <a:t> operator: ¬x=6/x</a:t>
            </a:r>
          </a:p>
          <a:p>
            <a:r>
              <a:rPr lang="nl-BE" sz="1200" dirty="0">
                <a:solidFill>
                  <a:schemeClr val="tx1"/>
                </a:solidFill>
              </a:rPr>
              <a:t>Commutativiteitswet is geldig </a:t>
            </a:r>
            <a:r>
              <a:rPr lang="nl-BE" sz="1200" dirty="0">
                <a:solidFill>
                  <a:schemeClr val="tx1"/>
                </a:solidFill>
                <a:sym typeface="Wingdings" panose="05000000000000000000" pitchFamily="2" charset="2"/>
              </a:rPr>
              <a:t> symmetrie in de tabel</a:t>
            </a:r>
          </a:p>
          <a:p>
            <a:r>
              <a:rPr lang="nl-BE" sz="1200" dirty="0" err="1">
                <a:solidFill>
                  <a:schemeClr val="tx1"/>
                </a:solidFill>
                <a:sym typeface="Wingdings" panose="05000000000000000000" pitchFamily="2" charset="2"/>
              </a:rPr>
              <a:t>Distributiviteitswet</a:t>
            </a:r>
            <a:r>
              <a:rPr lang="nl-BE" sz="1200" dirty="0">
                <a:solidFill>
                  <a:schemeClr val="tx1"/>
                </a:solidFill>
                <a:sym typeface="Wingdings" panose="05000000000000000000" pitchFamily="2" charset="2"/>
              </a:rPr>
              <a:t> is geldig  symmetrie in de tabel  </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x,kgv</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y,z</a:t>
            </a:r>
            <a:r>
              <a:rPr lang="nl-BE" sz="1200" dirty="0">
                <a:solidFill>
                  <a:schemeClr val="tx1"/>
                </a:solidFill>
                <a:sym typeface="Wingdings" panose="05000000000000000000" pitchFamily="2" charset="2"/>
              </a:rPr>
              <a:t>)) = </a:t>
            </a:r>
            <a:r>
              <a:rPr lang="nl-BE" sz="1200" dirty="0" err="1">
                <a:solidFill>
                  <a:schemeClr val="tx1"/>
                </a:solidFill>
                <a:sym typeface="Wingdings" panose="05000000000000000000" pitchFamily="2" charset="2"/>
              </a:rPr>
              <a:t>kgv</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x,y</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x,z</a:t>
            </a:r>
            <a:r>
              <a:rPr lang="nl-BE" sz="1200" dirty="0">
                <a:solidFill>
                  <a:schemeClr val="tx1"/>
                </a:solidFill>
                <a:sym typeface="Wingdings" panose="05000000000000000000" pitchFamily="2" charset="2"/>
              </a:rPr>
              <a:t>)</a:t>
            </a:r>
          </a:p>
          <a:p>
            <a:r>
              <a:rPr lang="nl-BE" sz="1200" dirty="0">
                <a:solidFill>
                  <a:schemeClr val="tx1"/>
                </a:solidFill>
                <a:sym typeface="Wingdings" panose="05000000000000000000" pitchFamily="2" charset="2"/>
              </a:rPr>
              <a:t>Identiteitswet is geldig  </a:t>
            </a:r>
            <a:r>
              <a:rPr lang="nl-BE" sz="1200" dirty="0" err="1">
                <a:solidFill>
                  <a:schemeClr val="tx1"/>
                </a:solidFill>
                <a:sym typeface="Wingdings" panose="05000000000000000000" pitchFamily="2" charset="2"/>
              </a:rPr>
              <a:t>kgv</a:t>
            </a:r>
            <a:r>
              <a:rPr lang="nl-BE" sz="1200" dirty="0">
                <a:solidFill>
                  <a:schemeClr val="tx1"/>
                </a:solidFill>
                <a:sym typeface="Wingdings" panose="05000000000000000000" pitchFamily="2" charset="2"/>
              </a:rPr>
              <a:t> neutraal element is 1, </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 neutraal element is 6</a:t>
            </a:r>
          </a:p>
          <a:p>
            <a:r>
              <a:rPr lang="nl-BE" sz="1200" dirty="0">
                <a:solidFill>
                  <a:schemeClr val="tx1"/>
                </a:solidFill>
                <a:sym typeface="Wingdings" panose="05000000000000000000" pitchFamily="2" charset="2"/>
              </a:rPr>
              <a:t>Complementswet is geldig </a:t>
            </a:r>
          </a:p>
          <a:p>
            <a:endParaRPr lang="nl-BE" sz="1200" dirty="0">
              <a:solidFill>
                <a:schemeClr val="tx1"/>
              </a:solidFill>
            </a:endParaRPr>
          </a:p>
          <a:p>
            <a:endParaRPr lang="nl-BE" sz="1600" dirty="0">
              <a:solidFill>
                <a:schemeClr val="tx1"/>
              </a:solidFill>
            </a:endParaRPr>
          </a:p>
          <a:p>
            <a:endParaRPr lang="nl-BE" sz="1600" dirty="0">
              <a:solidFill>
                <a:schemeClr val="tx1"/>
              </a:solidFill>
            </a:endParaRPr>
          </a:p>
          <a:p>
            <a:endParaRPr lang="nl-BE" sz="1600" b="1" dirty="0">
              <a:solidFill>
                <a:schemeClr val="tx1"/>
              </a:solidFill>
            </a:endParaRPr>
          </a:p>
        </p:txBody>
      </p:sp>
      <p:graphicFrame>
        <p:nvGraphicFramePr>
          <p:cNvPr id="2" name="Tabel 2">
            <a:extLst>
              <a:ext uri="{FF2B5EF4-FFF2-40B4-BE49-F238E27FC236}">
                <a16:creationId xmlns:a16="http://schemas.microsoft.com/office/drawing/2014/main" id="{DF662B7A-A4AC-5B08-503A-5DD74DFD0856}"/>
              </a:ext>
            </a:extLst>
          </p:cNvPr>
          <p:cNvGraphicFramePr>
            <a:graphicFrameLocks noGrp="1"/>
          </p:cNvGraphicFramePr>
          <p:nvPr/>
        </p:nvGraphicFramePr>
        <p:xfrm>
          <a:off x="975361" y="1576070"/>
          <a:ext cx="2255061" cy="1828800"/>
        </p:xfrm>
        <a:graphic>
          <a:graphicData uri="http://schemas.openxmlformats.org/drawingml/2006/table">
            <a:tbl>
              <a:tblPr firstRow="1" bandRow="1">
                <a:tableStyleId>{5C22544A-7EE6-4342-B048-85BDC9FD1C3A}</a:tableStyleId>
              </a:tblPr>
              <a:tblGrid>
                <a:gridCol w="745066">
                  <a:extLst>
                    <a:ext uri="{9D8B030D-6E8A-4147-A177-3AD203B41FA5}">
                      <a16:colId xmlns:a16="http://schemas.microsoft.com/office/drawing/2014/main" val="2350682903"/>
                    </a:ext>
                  </a:extLst>
                </a:gridCol>
                <a:gridCol w="406400">
                  <a:extLst>
                    <a:ext uri="{9D8B030D-6E8A-4147-A177-3AD203B41FA5}">
                      <a16:colId xmlns:a16="http://schemas.microsoft.com/office/drawing/2014/main" val="208658149"/>
                    </a:ext>
                  </a:extLst>
                </a:gridCol>
                <a:gridCol w="325120">
                  <a:extLst>
                    <a:ext uri="{9D8B030D-6E8A-4147-A177-3AD203B41FA5}">
                      <a16:colId xmlns:a16="http://schemas.microsoft.com/office/drawing/2014/main" val="1921494659"/>
                    </a:ext>
                  </a:extLst>
                </a:gridCol>
                <a:gridCol w="386080">
                  <a:extLst>
                    <a:ext uri="{9D8B030D-6E8A-4147-A177-3AD203B41FA5}">
                      <a16:colId xmlns:a16="http://schemas.microsoft.com/office/drawing/2014/main" val="2676448592"/>
                    </a:ext>
                  </a:extLst>
                </a:gridCol>
                <a:gridCol w="392395">
                  <a:extLst>
                    <a:ext uri="{9D8B030D-6E8A-4147-A177-3AD203B41FA5}">
                      <a16:colId xmlns:a16="http://schemas.microsoft.com/office/drawing/2014/main" val="29342038"/>
                    </a:ext>
                  </a:extLst>
                </a:gridCol>
              </a:tblGrid>
              <a:tr h="261874">
                <a:tc>
                  <a:txBody>
                    <a:bodyPr/>
                    <a:lstStyle/>
                    <a:p>
                      <a:pPr algn="ctr"/>
                      <a:r>
                        <a:rPr lang="nl-BE" dirty="0" err="1"/>
                        <a:t>kgv</a:t>
                      </a:r>
                      <a:endParaRPr lang="nl-BE" dirty="0"/>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3</a:t>
                      </a:r>
                    </a:p>
                  </a:txBody>
                  <a:tcPr/>
                </a:tc>
                <a:tc>
                  <a:txBody>
                    <a:bodyPr/>
                    <a:lstStyle/>
                    <a:p>
                      <a:pPr algn="ctr"/>
                      <a:r>
                        <a:rPr lang="nl-BE" dirty="0"/>
                        <a:t>6</a:t>
                      </a:r>
                    </a:p>
                  </a:txBody>
                  <a:tcPr/>
                </a:tc>
                <a:extLst>
                  <a:ext uri="{0D108BD9-81ED-4DB2-BD59-A6C34878D82A}">
                    <a16:rowId xmlns:a16="http://schemas.microsoft.com/office/drawing/2014/main" val="1591997719"/>
                  </a:ext>
                </a:extLst>
              </a:tr>
              <a:tr h="261874">
                <a:tc>
                  <a:txBody>
                    <a:bodyPr/>
                    <a:lstStyle/>
                    <a:p>
                      <a:pPr algn="ctr"/>
                      <a:r>
                        <a:rPr lang="nl-BE" b="1" dirty="0">
                          <a:solidFill>
                            <a:srgbClr val="F5A54D"/>
                          </a:solidFill>
                        </a:rPr>
                        <a:t>1</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3</a:t>
                      </a:r>
                    </a:p>
                  </a:txBody>
                  <a:tcPr/>
                </a:tc>
                <a:tc>
                  <a:txBody>
                    <a:bodyPr/>
                    <a:lstStyle/>
                    <a:p>
                      <a:pPr algn="ctr"/>
                      <a:r>
                        <a:rPr lang="nl-BE" dirty="0"/>
                        <a:t>6</a:t>
                      </a:r>
                    </a:p>
                  </a:txBody>
                  <a:tcPr/>
                </a:tc>
                <a:extLst>
                  <a:ext uri="{0D108BD9-81ED-4DB2-BD59-A6C34878D82A}">
                    <a16:rowId xmlns:a16="http://schemas.microsoft.com/office/drawing/2014/main" val="3568860764"/>
                  </a:ext>
                </a:extLst>
              </a:tr>
              <a:tr h="261874">
                <a:tc>
                  <a:txBody>
                    <a:bodyPr/>
                    <a:lstStyle/>
                    <a:p>
                      <a:pPr algn="ctr"/>
                      <a:r>
                        <a:rPr lang="nl-BE" b="1" dirty="0">
                          <a:solidFill>
                            <a:srgbClr val="F5A54D"/>
                          </a:solidFill>
                        </a:rPr>
                        <a:t>2</a:t>
                      </a:r>
                    </a:p>
                  </a:txBody>
                  <a:tcPr/>
                </a:tc>
                <a:tc>
                  <a:txBody>
                    <a:bodyPr/>
                    <a:lstStyle/>
                    <a:p>
                      <a:pPr algn="ctr"/>
                      <a:r>
                        <a:rPr lang="nl-BE" dirty="0"/>
                        <a:t>2</a:t>
                      </a:r>
                    </a:p>
                  </a:txBody>
                  <a:tcPr/>
                </a:tc>
                <a:tc>
                  <a:txBody>
                    <a:bodyPr/>
                    <a:lstStyle/>
                    <a:p>
                      <a:pPr algn="ctr"/>
                      <a:r>
                        <a:rPr lang="nl-BE" dirty="0"/>
                        <a:t>2</a:t>
                      </a:r>
                    </a:p>
                  </a:txBody>
                  <a:tcPr/>
                </a:tc>
                <a:tc>
                  <a:txBody>
                    <a:bodyPr/>
                    <a:lstStyle/>
                    <a:p>
                      <a:pPr algn="ctr"/>
                      <a:r>
                        <a:rPr lang="nl-BE" dirty="0"/>
                        <a:t>6</a:t>
                      </a:r>
                    </a:p>
                  </a:txBody>
                  <a:tcPr/>
                </a:tc>
                <a:tc>
                  <a:txBody>
                    <a:bodyPr/>
                    <a:lstStyle/>
                    <a:p>
                      <a:pPr algn="ctr"/>
                      <a:r>
                        <a:rPr lang="nl-BE" dirty="0"/>
                        <a:t>6</a:t>
                      </a:r>
                    </a:p>
                  </a:txBody>
                  <a:tcPr/>
                </a:tc>
                <a:extLst>
                  <a:ext uri="{0D108BD9-81ED-4DB2-BD59-A6C34878D82A}">
                    <a16:rowId xmlns:a16="http://schemas.microsoft.com/office/drawing/2014/main" val="428883278"/>
                  </a:ext>
                </a:extLst>
              </a:tr>
              <a:tr h="261874">
                <a:tc>
                  <a:txBody>
                    <a:bodyPr/>
                    <a:lstStyle/>
                    <a:p>
                      <a:pPr algn="ctr"/>
                      <a:r>
                        <a:rPr lang="nl-BE" b="1" dirty="0">
                          <a:solidFill>
                            <a:srgbClr val="F5A54D"/>
                          </a:solidFill>
                        </a:rPr>
                        <a:t>3</a:t>
                      </a:r>
                    </a:p>
                  </a:txBody>
                  <a:tcPr/>
                </a:tc>
                <a:tc>
                  <a:txBody>
                    <a:bodyPr/>
                    <a:lstStyle/>
                    <a:p>
                      <a:pPr algn="ctr"/>
                      <a:r>
                        <a:rPr lang="nl-BE" dirty="0"/>
                        <a:t>3</a:t>
                      </a:r>
                    </a:p>
                  </a:txBody>
                  <a:tcPr/>
                </a:tc>
                <a:tc>
                  <a:txBody>
                    <a:bodyPr/>
                    <a:lstStyle/>
                    <a:p>
                      <a:pPr algn="ctr"/>
                      <a:r>
                        <a:rPr lang="nl-BE" dirty="0"/>
                        <a:t>6</a:t>
                      </a:r>
                    </a:p>
                  </a:txBody>
                  <a:tcPr/>
                </a:tc>
                <a:tc>
                  <a:txBody>
                    <a:bodyPr/>
                    <a:lstStyle/>
                    <a:p>
                      <a:pPr algn="ctr"/>
                      <a:r>
                        <a:rPr lang="nl-BE" dirty="0"/>
                        <a:t>3</a:t>
                      </a:r>
                    </a:p>
                  </a:txBody>
                  <a:tcPr/>
                </a:tc>
                <a:tc>
                  <a:txBody>
                    <a:bodyPr/>
                    <a:lstStyle/>
                    <a:p>
                      <a:pPr algn="ctr"/>
                      <a:r>
                        <a:rPr lang="nl-BE" dirty="0"/>
                        <a:t>6</a:t>
                      </a:r>
                    </a:p>
                  </a:txBody>
                  <a:tcPr/>
                </a:tc>
                <a:extLst>
                  <a:ext uri="{0D108BD9-81ED-4DB2-BD59-A6C34878D82A}">
                    <a16:rowId xmlns:a16="http://schemas.microsoft.com/office/drawing/2014/main" val="736694327"/>
                  </a:ext>
                </a:extLst>
              </a:tr>
              <a:tr h="261874">
                <a:tc>
                  <a:txBody>
                    <a:bodyPr/>
                    <a:lstStyle/>
                    <a:p>
                      <a:pPr algn="ctr"/>
                      <a:r>
                        <a:rPr lang="nl-BE" b="1" dirty="0">
                          <a:solidFill>
                            <a:srgbClr val="F5A54D"/>
                          </a:solidFill>
                        </a:rPr>
                        <a:t>6</a:t>
                      </a:r>
                    </a:p>
                  </a:txBody>
                  <a:tcPr/>
                </a:tc>
                <a:tc>
                  <a:txBody>
                    <a:bodyPr/>
                    <a:lstStyle/>
                    <a:p>
                      <a:pPr algn="ctr"/>
                      <a:r>
                        <a:rPr lang="nl-BE" dirty="0"/>
                        <a:t>6</a:t>
                      </a:r>
                    </a:p>
                  </a:txBody>
                  <a:tcPr/>
                </a:tc>
                <a:tc>
                  <a:txBody>
                    <a:bodyPr/>
                    <a:lstStyle/>
                    <a:p>
                      <a:pPr algn="ctr"/>
                      <a:r>
                        <a:rPr lang="nl-BE" dirty="0"/>
                        <a:t>6</a:t>
                      </a:r>
                    </a:p>
                  </a:txBody>
                  <a:tcPr/>
                </a:tc>
                <a:tc>
                  <a:txBody>
                    <a:bodyPr/>
                    <a:lstStyle/>
                    <a:p>
                      <a:pPr algn="ctr"/>
                      <a:r>
                        <a:rPr lang="nl-BE" dirty="0"/>
                        <a:t>6</a:t>
                      </a:r>
                    </a:p>
                  </a:txBody>
                  <a:tcPr/>
                </a:tc>
                <a:tc>
                  <a:txBody>
                    <a:bodyPr/>
                    <a:lstStyle/>
                    <a:p>
                      <a:pPr algn="ctr"/>
                      <a:r>
                        <a:rPr lang="nl-BE" dirty="0"/>
                        <a:t>6</a:t>
                      </a:r>
                    </a:p>
                  </a:txBody>
                  <a:tcPr/>
                </a:tc>
                <a:extLst>
                  <a:ext uri="{0D108BD9-81ED-4DB2-BD59-A6C34878D82A}">
                    <a16:rowId xmlns:a16="http://schemas.microsoft.com/office/drawing/2014/main" val="1090858461"/>
                  </a:ext>
                </a:extLst>
              </a:tr>
            </a:tbl>
          </a:graphicData>
        </a:graphic>
      </p:graphicFrame>
      <p:graphicFrame>
        <p:nvGraphicFramePr>
          <p:cNvPr id="3" name="Tabel 2">
            <a:extLst>
              <a:ext uri="{FF2B5EF4-FFF2-40B4-BE49-F238E27FC236}">
                <a16:creationId xmlns:a16="http://schemas.microsoft.com/office/drawing/2014/main" id="{2F304150-4090-AA38-B3AA-43D912045087}"/>
              </a:ext>
            </a:extLst>
          </p:cNvPr>
          <p:cNvGraphicFramePr>
            <a:graphicFrameLocks noGrp="1"/>
          </p:cNvGraphicFramePr>
          <p:nvPr/>
        </p:nvGraphicFramePr>
        <p:xfrm>
          <a:off x="3600028" y="1576070"/>
          <a:ext cx="2255061" cy="1828800"/>
        </p:xfrm>
        <a:graphic>
          <a:graphicData uri="http://schemas.openxmlformats.org/drawingml/2006/table">
            <a:tbl>
              <a:tblPr firstRow="1" bandRow="1">
                <a:tableStyleId>{5C22544A-7EE6-4342-B048-85BDC9FD1C3A}</a:tableStyleId>
              </a:tblPr>
              <a:tblGrid>
                <a:gridCol w="745066">
                  <a:extLst>
                    <a:ext uri="{9D8B030D-6E8A-4147-A177-3AD203B41FA5}">
                      <a16:colId xmlns:a16="http://schemas.microsoft.com/office/drawing/2014/main" val="2350682903"/>
                    </a:ext>
                  </a:extLst>
                </a:gridCol>
                <a:gridCol w="406400">
                  <a:extLst>
                    <a:ext uri="{9D8B030D-6E8A-4147-A177-3AD203B41FA5}">
                      <a16:colId xmlns:a16="http://schemas.microsoft.com/office/drawing/2014/main" val="208658149"/>
                    </a:ext>
                  </a:extLst>
                </a:gridCol>
                <a:gridCol w="325120">
                  <a:extLst>
                    <a:ext uri="{9D8B030D-6E8A-4147-A177-3AD203B41FA5}">
                      <a16:colId xmlns:a16="http://schemas.microsoft.com/office/drawing/2014/main" val="1921494659"/>
                    </a:ext>
                  </a:extLst>
                </a:gridCol>
                <a:gridCol w="386080">
                  <a:extLst>
                    <a:ext uri="{9D8B030D-6E8A-4147-A177-3AD203B41FA5}">
                      <a16:colId xmlns:a16="http://schemas.microsoft.com/office/drawing/2014/main" val="2676448592"/>
                    </a:ext>
                  </a:extLst>
                </a:gridCol>
                <a:gridCol w="392395">
                  <a:extLst>
                    <a:ext uri="{9D8B030D-6E8A-4147-A177-3AD203B41FA5}">
                      <a16:colId xmlns:a16="http://schemas.microsoft.com/office/drawing/2014/main" val="29342038"/>
                    </a:ext>
                  </a:extLst>
                </a:gridCol>
              </a:tblGrid>
              <a:tr h="261874">
                <a:tc>
                  <a:txBody>
                    <a:bodyPr/>
                    <a:lstStyle/>
                    <a:p>
                      <a:pPr algn="ctr"/>
                      <a:r>
                        <a:rPr lang="nl-BE" dirty="0" err="1"/>
                        <a:t>ggd</a:t>
                      </a:r>
                      <a:endParaRPr lang="nl-BE" dirty="0"/>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3</a:t>
                      </a:r>
                    </a:p>
                  </a:txBody>
                  <a:tcPr/>
                </a:tc>
                <a:tc>
                  <a:txBody>
                    <a:bodyPr/>
                    <a:lstStyle/>
                    <a:p>
                      <a:pPr algn="ctr"/>
                      <a:r>
                        <a:rPr lang="nl-BE" dirty="0"/>
                        <a:t>6</a:t>
                      </a:r>
                    </a:p>
                  </a:txBody>
                  <a:tcPr/>
                </a:tc>
                <a:extLst>
                  <a:ext uri="{0D108BD9-81ED-4DB2-BD59-A6C34878D82A}">
                    <a16:rowId xmlns:a16="http://schemas.microsoft.com/office/drawing/2014/main" val="1591997719"/>
                  </a:ext>
                </a:extLst>
              </a:tr>
              <a:tr h="261874">
                <a:tc>
                  <a:txBody>
                    <a:bodyPr/>
                    <a:lstStyle/>
                    <a:p>
                      <a:pPr algn="ctr"/>
                      <a:r>
                        <a:rPr lang="nl-BE" b="1" dirty="0">
                          <a:solidFill>
                            <a:srgbClr val="F5A54D"/>
                          </a:solidFill>
                        </a:rPr>
                        <a:t>1</a:t>
                      </a:r>
                    </a:p>
                  </a:txBody>
                  <a:tcPr/>
                </a:tc>
                <a:tc>
                  <a:txBody>
                    <a:bodyPr/>
                    <a:lstStyle/>
                    <a:p>
                      <a:pPr algn="ctr"/>
                      <a:r>
                        <a:rPr lang="nl-BE" dirty="0"/>
                        <a:t>1</a:t>
                      </a:r>
                    </a:p>
                  </a:txBody>
                  <a:tcPr/>
                </a:tc>
                <a:tc>
                  <a:txBody>
                    <a:bodyPr/>
                    <a:lstStyle/>
                    <a:p>
                      <a:pPr algn="ctr"/>
                      <a:r>
                        <a:rPr lang="nl-BE" dirty="0"/>
                        <a:t>1</a:t>
                      </a:r>
                    </a:p>
                  </a:txBody>
                  <a:tcPr/>
                </a:tc>
                <a:tc>
                  <a:txBody>
                    <a:bodyPr/>
                    <a:lstStyle/>
                    <a:p>
                      <a:pPr algn="ctr"/>
                      <a:r>
                        <a:rPr lang="nl-BE" dirty="0"/>
                        <a:t>1</a:t>
                      </a:r>
                    </a:p>
                  </a:txBody>
                  <a:tcPr/>
                </a:tc>
                <a:tc>
                  <a:txBody>
                    <a:bodyPr/>
                    <a:lstStyle/>
                    <a:p>
                      <a:pPr algn="ctr"/>
                      <a:r>
                        <a:rPr lang="nl-BE" dirty="0"/>
                        <a:t>1</a:t>
                      </a:r>
                    </a:p>
                  </a:txBody>
                  <a:tcPr/>
                </a:tc>
                <a:extLst>
                  <a:ext uri="{0D108BD9-81ED-4DB2-BD59-A6C34878D82A}">
                    <a16:rowId xmlns:a16="http://schemas.microsoft.com/office/drawing/2014/main" val="3568860764"/>
                  </a:ext>
                </a:extLst>
              </a:tr>
              <a:tr h="261874">
                <a:tc>
                  <a:txBody>
                    <a:bodyPr/>
                    <a:lstStyle/>
                    <a:p>
                      <a:pPr algn="ctr"/>
                      <a:r>
                        <a:rPr lang="nl-BE" b="1" dirty="0">
                          <a:solidFill>
                            <a:srgbClr val="F5A54D"/>
                          </a:solidFill>
                        </a:rPr>
                        <a:t>2</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1</a:t>
                      </a:r>
                    </a:p>
                  </a:txBody>
                  <a:tcPr/>
                </a:tc>
                <a:tc>
                  <a:txBody>
                    <a:bodyPr/>
                    <a:lstStyle/>
                    <a:p>
                      <a:pPr algn="ctr"/>
                      <a:r>
                        <a:rPr lang="nl-BE" dirty="0"/>
                        <a:t>2</a:t>
                      </a:r>
                    </a:p>
                  </a:txBody>
                  <a:tcPr/>
                </a:tc>
                <a:extLst>
                  <a:ext uri="{0D108BD9-81ED-4DB2-BD59-A6C34878D82A}">
                    <a16:rowId xmlns:a16="http://schemas.microsoft.com/office/drawing/2014/main" val="428883278"/>
                  </a:ext>
                </a:extLst>
              </a:tr>
              <a:tr h="261874">
                <a:tc>
                  <a:txBody>
                    <a:bodyPr/>
                    <a:lstStyle/>
                    <a:p>
                      <a:pPr algn="ctr"/>
                      <a:r>
                        <a:rPr lang="nl-BE" b="1" dirty="0">
                          <a:solidFill>
                            <a:srgbClr val="F5A54D"/>
                          </a:solidFill>
                        </a:rPr>
                        <a:t>3</a:t>
                      </a:r>
                    </a:p>
                  </a:txBody>
                  <a:tcPr/>
                </a:tc>
                <a:tc>
                  <a:txBody>
                    <a:bodyPr/>
                    <a:lstStyle/>
                    <a:p>
                      <a:pPr algn="ctr"/>
                      <a:r>
                        <a:rPr lang="nl-BE" dirty="0"/>
                        <a:t>1</a:t>
                      </a:r>
                    </a:p>
                  </a:txBody>
                  <a:tcPr/>
                </a:tc>
                <a:tc>
                  <a:txBody>
                    <a:bodyPr/>
                    <a:lstStyle/>
                    <a:p>
                      <a:pPr algn="ctr"/>
                      <a:r>
                        <a:rPr lang="nl-BE" dirty="0"/>
                        <a:t>1</a:t>
                      </a:r>
                    </a:p>
                  </a:txBody>
                  <a:tcPr/>
                </a:tc>
                <a:tc>
                  <a:txBody>
                    <a:bodyPr/>
                    <a:lstStyle/>
                    <a:p>
                      <a:pPr algn="ctr"/>
                      <a:r>
                        <a:rPr lang="nl-BE" dirty="0"/>
                        <a:t>3</a:t>
                      </a:r>
                    </a:p>
                  </a:txBody>
                  <a:tcPr/>
                </a:tc>
                <a:tc>
                  <a:txBody>
                    <a:bodyPr/>
                    <a:lstStyle/>
                    <a:p>
                      <a:pPr algn="ctr"/>
                      <a:r>
                        <a:rPr lang="nl-BE" dirty="0"/>
                        <a:t>3</a:t>
                      </a:r>
                    </a:p>
                  </a:txBody>
                  <a:tcPr/>
                </a:tc>
                <a:extLst>
                  <a:ext uri="{0D108BD9-81ED-4DB2-BD59-A6C34878D82A}">
                    <a16:rowId xmlns:a16="http://schemas.microsoft.com/office/drawing/2014/main" val="736694327"/>
                  </a:ext>
                </a:extLst>
              </a:tr>
              <a:tr h="261874">
                <a:tc>
                  <a:txBody>
                    <a:bodyPr/>
                    <a:lstStyle/>
                    <a:p>
                      <a:pPr algn="ctr"/>
                      <a:r>
                        <a:rPr lang="nl-BE" b="1" dirty="0">
                          <a:solidFill>
                            <a:srgbClr val="F5A54D"/>
                          </a:solidFill>
                        </a:rPr>
                        <a:t>6</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3</a:t>
                      </a:r>
                    </a:p>
                  </a:txBody>
                  <a:tcPr/>
                </a:tc>
                <a:tc>
                  <a:txBody>
                    <a:bodyPr/>
                    <a:lstStyle/>
                    <a:p>
                      <a:pPr algn="ctr"/>
                      <a:r>
                        <a:rPr lang="nl-BE" dirty="0"/>
                        <a:t>6</a:t>
                      </a:r>
                    </a:p>
                  </a:txBody>
                  <a:tcPr/>
                </a:tc>
                <a:extLst>
                  <a:ext uri="{0D108BD9-81ED-4DB2-BD59-A6C34878D82A}">
                    <a16:rowId xmlns:a16="http://schemas.microsoft.com/office/drawing/2014/main" val="1090858461"/>
                  </a:ext>
                </a:extLst>
              </a:tr>
            </a:tbl>
          </a:graphicData>
        </a:graphic>
      </p:graphicFrame>
      <p:graphicFrame>
        <p:nvGraphicFramePr>
          <p:cNvPr id="4" name="Tabel 4">
            <a:extLst>
              <a:ext uri="{FF2B5EF4-FFF2-40B4-BE49-F238E27FC236}">
                <a16:creationId xmlns:a16="http://schemas.microsoft.com/office/drawing/2014/main" id="{152D3C14-DFC1-D698-9ED0-06F52C3B6200}"/>
              </a:ext>
            </a:extLst>
          </p:cNvPr>
          <p:cNvGraphicFramePr>
            <a:graphicFrameLocks noGrp="1"/>
          </p:cNvGraphicFramePr>
          <p:nvPr/>
        </p:nvGraphicFramePr>
        <p:xfrm>
          <a:off x="6224694" y="1576070"/>
          <a:ext cx="1069842" cy="1828800"/>
        </p:xfrm>
        <a:graphic>
          <a:graphicData uri="http://schemas.openxmlformats.org/drawingml/2006/table">
            <a:tbl>
              <a:tblPr firstRow="1" bandRow="1">
                <a:tableStyleId>{5C22544A-7EE6-4342-B048-85BDC9FD1C3A}</a:tableStyleId>
              </a:tblPr>
              <a:tblGrid>
                <a:gridCol w="534921">
                  <a:extLst>
                    <a:ext uri="{9D8B030D-6E8A-4147-A177-3AD203B41FA5}">
                      <a16:colId xmlns:a16="http://schemas.microsoft.com/office/drawing/2014/main" val="1246928652"/>
                    </a:ext>
                  </a:extLst>
                </a:gridCol>
                <a:gridCol w="534921">
                  <a:extLst>
                    <a:ext uri="{9D8B030D-6E8A-4147-A177-3AD203B41FA5}">
                      <a16:colId xmlns:a16="http://schemas.microsoft.com/office/drawing/2014/main" val="3971153"/>
                    </a:ext>
                  </a:extLst>
                </a:gridCol>
              </a:tblGrid>
              <a:tr h="314637">
                <a:tc>
                  <a:txBody>
                    <a:bodyPr/>
                    <a:lstStyle/>
                    <a:p>
                      <a:r>
                        <a:rPr lang="nl-BE" dirty="0"/>
                        <a:t>¬x</a:t>
                      </a:r>
                    </a:p>
                  </a:txBody>
                  <a:tcPr/>
                </a:tc>
                <a:tc>
                  <a:txBody>
                    <a:bodyPr/>
                    <a:lstStyle/>
                    <a:p>
                      <a:r>
                        <a:rPr lang="nl-BE" dirty="0"/>
                        <a:t>6/x</a:t>
                      </a:r>
                    </a:p>
                  </a:txBody>
                  <a:tcPr/>
                </a:tc>
                <a:extLst>
                  <a:ext uri="{0D108BD9-81ED-4DB2-BD59-A6C34878D82A}">
                    <a16:rowId xmlns:a16="http://schemas.microsoft.com/office/drawing/2014/main" val="815804907"/>
                  </a:ext>
                </a:extLst>
              </a:tr>
              <a:tr h="314637">
                <a:tc>
                  <a:txBody>
                    <a:bodyPr/>
                    <a:lstStyle/>
                    <a:p>
                      <a:r>
                        <a:rPr lang="nl-BE" dirty="0"/>
                        <a:t>1</a:t>
                      </a:r>
                    </a:p>
                  </a:txBody>
                  <a:tcPr/>
                </a:tc>
                <a:tc>
                  <a:txBody>
                    <a:bodyPr/>
                    <a:lstStyle/>
                    <a:p>
                      <a:r>
                        <a:rPr lang="nl-BE" dirty="0"/>
                        <a:t>6</a:t>
                      </a:r>
                    </a:p>
                  </a:txBody>
                  <a:tcPr/>
                </a:tc>
                <a:extLst>
                  <a:ext uri="{0D108BD9-81ED-4DB2-BD59-A6C34878D82A}">
                    <a16:rowId xmlns:a16="http://schemas.microsoft.com/office/drawing/2014/main" val="4219993135"/>
                  </a:ext>
                </a:extLst>
              </a:tr>
              <a:tr h="314637">
                <a:tc>
                  <a:txBody>
                    <a:bodyPr/>
                    <a:lstStyle/>
                    <a:p>
                      <a:r>
                        <a:rPr lang="nl-BE" dirty="0"/>
                        <a:t>2</a:t>
                      </a:r>
                    </a:p>
                  </a:txBody>
                  <a:tcPr/>
                </a:tc>
                <a:tc>
                  <a:txBody>
                    <a:bodyPr/>
                    <a:lstStyle/>
                    <a:p>
                      <a:r>
                        <a:rPr lang="nl-BE" dirty="0"/>
                        <a:t>3</a:t>
                      </a:r>
                    </a:p>
                  </a:txBody>
                  <a:tcPr/>
                </a:tc>
                <a:extLst>
                  <a:ext uri="{0D108BD9-81ED-4DB2-BD59-A6C34878D82A}">
                    <a16:rowId xmlns:a16="http://schemas.microsoft.com/office/drawing/2014/main" val="230634285"/>
                  </a:ext>
                </a:extLst>
              </a:tr>
              <a:tr h="314637">
                <a:tc>
                  <a:txBody>
                    <a:bodyPr/>
                    <a:lstStyle/>
                    <a:p>
                      <a:r>
                        <a:rPr lang="nl-BE" dirty="0"/>
                        <a:t>3</a:t>
                      </a:r>
                    </a:p>
                  </a:txBody>
                  <a:tcPr/>
                </a:tc>
                <a:tc>
                  <a:txBody>
                    <a:bodyPr/>
                    <a:lstStyle/>
                    <a:p>
                      <a:r>
                        <a:rPr lang="nl-BE" dirty="0"/>
                        <a:t>2</a:t>
                      </a:r>
                    </a:p>
                  </a:txBody>
                  <a:tcPr/>
                </a:tc>
                <a:extLst>
                  <a:ext uri="{0D108BD9-81ED-4DB2-BD59-A6C34878D82A}">
                    <a16:rowId xmlns:a16="http://schemas.microsoft.com/office/drawing/2014/main" val="650772096"/>
                  </a:ext>
                </a:extLst>
              </a:tr>
              <a:tr h="314637">
                <a:tc>
                  <a:txBody>
                    <a:bodyPr/>
                    <a:lstStyle/>
                    <a:p>
                      <a:r>
                        <a:rPr lang="nl-BE" dirty="0"/>
                        <a:t>6</a:t>
                      </a:r>
                    </a:p>
                  </a:txBody>
                  <a:tcPr/>
                </a:tc>
                <a:tc>
                  <a:txBody>
                    <a:bodyPr/>
                    <a:lstStyle/>
                    <a:p>
                      <a:r>
                        <a:rPr lang="nl-BE" dirty="0"/>
                        <a:t>1</a:t>
                      </a:r>
                    </a:p>
                  </a:txBody>
                  <a:tcPr/>
                </a:tc>
                <a:extLst>
                  <a:ext uri="{0D108BD9-81ED-4DB2-BD59-A6C34878D82A}">
                    <a16:rowId xmlns:a16="http://schemas.microsoft.com/office/drawing/2014/main" val="1729676192"/>
                  </a:ext>
                </a:extLst>
              </a:tr>
            </a:tbl>
          </a:graphicData>
        </a:graphic>
      </p:graphicFrame>
      <p:cxnSp>
        <p:nvCxnSpPr>
          <p:cNvPr id="6" name="Rechte verbindingslijn 5">
            <a:extLst>
              <a:ext uri="{FF2B5EF4-FFF2-40B4-BE49-F238E27FC236}">
                <a16:creationId xmlns:a16="http://schemas.microsoft.com/office/drawing/2014/main" id="{7715DF77-35D4-8F52-3C37-C6D96AF4DDC1}"/>
              </a:ext>
            </a:extLst>
          </p:cNvPr>
          <p:cNvCxnSpPr/>
          <p:nvPr/>
        </p:nvCxnSpPr>
        <p:spPr>
          <a:xfrm>
            <a:off x="1852990" y="2094895"/>
            <a:ext cx="1204686" cy="1136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Rechte verbindingslijn 9">
            <a:extLst>
              <a:ext uri="{FF2B5EF4-FFF2-40B4-BE49-F238E27FC236}">
                <a16:creationId xmlns:a16="http://schemas.microsoft.com/office/drawing/2014/main" id="{C4BCD013-6305-682B-AF39-1D1BC0B92D09}"/>
              </a:ext>
            </a:extLst>
          </p:cNvPr>
          <p:cNvCxnSpPr/>
          <p:nvPr/>
        </p:nvCxnSpPr>
        <p:spPr>
          <a:xfrm>
            <a:off x="4523619" y="2094895"/>
            <a:ext cx="1107924" cy="1136953"/>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hteraccolade 11">
            <a:extLst>
              <a:ext uri="{FF2B5EF4-FFF2-40B4-BE49-F238E27FC236}">
                <a16:creationId xmlns:a16="http://schemas.microsoft.com/office/drawing/2014/main" id="{57A05ED2-F542-DBBE-A890-4B5C17274904}"/>
              </a:ext>
            </a:extLst>
          </p:cNvPr>
          <p:cNvSpPr/>
          <p:nvPr/>
        </p:nvSpPr>
        <p:spPr>
          <a:xfrm>
            <a:off x="5970694" y="3616960"/>
            <a:ext cx="508000" cy="123274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13" name="Tekstvak 12">
            <a:extLst>
              <a:ext uri="{FF2B5EF4-FFF2-40B4-BE49-F238E27FC236}">
                <a16:creationId xmlns:a16="http://schemas.microsoft.com/office/drawing/2014/main" id="{E2FE9765-F6CA-6220-ECDC-EAAE369B18D9}"/>
              </a:ext>
            </a:extLst>
          </p:cNvPr>
          <p:cNvSpPr txBox="1"/>
          <p:nvPr/>
        </p:nvSpPr>
        <p:spPr>
          <a:xfrm>
            <a:off x="6478694" y="3878387"/>
            <a:ext cx="2323254" cy="369332"/>
          </a:xfrm>
          <a:prstGeom prst="rect">
            <a:avLst/>
          </a:prstGeom>
          <a:noFill/>
        </p:spPr>
        <p:txBody>
          <a:bodyPr wrap="square" rtlCol="0">
            <a:spAutoFit/>
          </a:bodyPr>
          <a:lstStyle/>
          <a:p>
            <a:r>
              <a:rPr lang="nl-BE" b="1" dirty="0">
                <a:solidFill>
                  <a:srgbClr val="FF0000"/>
                </a:solidFill>
              </a:rPr>
              <a:t>B=(</a:t>
            </a:r>
            <a:r>
              <a:rPr lang="nl-BE" b="1" dirty="0" err="1">
                <a:solidFill>
                  <a:srgbClr val="FF0000"/>
                </a:solidFill>
              </a:rPr>
              <a:t>S,kgv,ggd</a:t>
            </a:r>
            <a:r>
              <a:rPr lang="nl-BE" b="1" dirty="0">
                <a:solidFill>
                  <a:srgbClr val="FF0000"/>
                </a:solidFill>
              </a:rPr>
              <a:t>, ¬x)</a:t>
            </a:r>
          </a:p>
        </p:txBody>
      </p:sp>
      <p:cxnSp>
        <p:nvCxnSpPr>
          <p:cNvPr id="7" name="Rechte verbindingslijn met pijl 6">
            <a:extLst>
              <a:ext uri="{FF2B5EF4-FFF2-40B4-BE49-F238E27FC236}">
                <a16:creationId xmlns:a16="http://schemas.microsoft.com/office/drawing/2014/main" id="{C3BE5BB4-32A3-162B-E06D-F233543C41CC}"/>
              </a:ext>
            </a:extLst>
          </p:cNvPr>
          <p:cNvCxnSpPr/>
          <p:nvPr/>
        </p:nvCxnSpPr>
        <p:spPr>
          <a:xfrm>
            <a:off x="6617547" y="2094895"/>
            <a:ext cx="0" cy="11969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2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085728"/>
            <a:ext cx="8448311" cy="3849129"/>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3.1.3 oplossing Oefening 2 </a:t>
            </a:r>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r>
              <a:rPr lang="nl-BE" sz="1200" dirty="0">
                <a:solidFill>
                  <a:schemeClr val="tx1"/>
                </a:solidFill>
              </a:rPr>
              <a:t>een niet lege verzameling nl. {1,2,4,8}</a:t>
            </a:r>
          </a:p>
          <a:p>
            <a:r>
              <a:rPr lang="nl-BE" sz="1200" dirty="0">
                <a:solidFill>
                  <a:schemeClr val="tx1"/>
                </a:solidFill>
              </a:rPr>
              <a:t>2 binaire operatoren: </a:t>
            </a:r>
            <a:r>
              <a:rPr lang="nl-BE" sz="1200" dirty="0" err="1">
                <a:solidFill>
                  <a:schemeClr val="tx1"/>
                </a:solidFill>
              </a:rPr>
              <a:t>kgv</a:t>
            </a:r>
            <a:r>
              <a:rPr lang="nl-BE" sz="1200" dirty="0">
                <a:solidFill>
                  <a:schemeClr val="tx1"/>
                </a:solidFill>
              </a:rPr>
              <a:t> en </a:t>
            </a:r>
            <a:r>
              <a:rPr lang="nl-BE" sz="1200" dirty="0" err="1">
                <a:solidFill>
                  <a:schemeClr val="tx1"/>
                </a:solidFill>
              </a:rPr>
              <a:t>ggd</a:t>
            </a:r>
            <a:endParaRPr lang="nl-BE" sz="1200" dirty="0">
              <a:solidFill>
                <a:schemeClr val="tx1"/>
              </a:solidFill>
            </a:endParaRPr>
          </a:p>
          <a:p>
            <a:r>
              <a:rPr lang="nl-BE" sz="1200" dirty="0">
                <a:solidFill>
                  <a:schemeClr val="tx1"/>
                </a:solidFill>
              </a:rPr>
              <a:t>1 </a:t>
            </a:r>
            <a:r>
              <a:rPr lang="nl-BE" sz="1200" dirty="0" err="1">
                <a:solidFill>
                  <a:schemeClr val="tx1"/>
                </a:solidFill>
              </a:rPr>
              <a:t>unaire</a:t>
            </a:r>
            <a:r>
              <a:rPr lang="nl-BE" sz="1200" dirty="0">
                <a:solidFill>
                  <a:schemeClr val="tx1"/>
                </a:solidFill>
              </a:rPr>
              <a:t> operator: ¬x=8/x</a:t>
            </a:r>
          </a:p>
          <a:p>
            <a:r>
              <a:rPr lang="nl-BE" sz="1200" dirty="0">
                <a:solidFill>
                  <a:schemeClr val="tx1"/>
                </a:solidFill>
              </a:rPr>
              <a:t>Commutativiteitswet is geldig </a:t>
            </a:r>
            <a:r>
              <a:rPr lang="nl-BE" sz="1200" dirty="0">
                <a:solidFill>
                  <a:schemeClr val="tx1"/>
                </a:solidFill>
                <a:sym typeface="Wingdings" panose="05000000000000000000" pitchFamily="2" charset="2"/>
              </a:rPr>
              <a:t> symmetrie in de tabel</a:t>
            </a:r>
          </a:p>
          <a:p>
            <a:r>
              <a:rPr lang="nl-BE" sz="1200" dirty="0" err="1">
                <a:solidFill>
                  <a:schemeClr val="tx1"/>
                </a:solidFill>
                <a:sym typeface="Wingdings" panose="05000000000000000000" pitchFamily="2" charset="2"/>
              </a:rPr>
              <a:t>Distributiviteitswet</a:t>
            </a:r>
            <a:r>
              <a:rPr lang="nl-BE" sz="1200" dirty="0">
                <a:solidFill>
                  <a:schemeClr val="tx1"/>
                </a:solidFill>
                <a:sym typeface="Wingdings" panose="05000000000000000000" pitchFamily="2" charset="2"/>
              </a:rPr>
              <a:t> is geldig  symmetrie in de tabel  </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x,kgv</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y,z</a:t>
            </a:r>
            <a:r>
              <a:rPr lang="nl-BE" sz="1200" dirty="0">
                <a:solidFill>
                  <a:schemeClr val="tx1"/>
                </a:solidFill>
                <a:sym typeface="Wingdings" panose="05000000000000000000" pitchFamily="2" charset="2"/>
              </a:rPr>
              <a:t>)) = </a:t>
            </a:r>
            <a:r>
              <a:rPr lang="nl-BE" sz="1200" dirty="0" err="1">
                <a:solidFill>
                  <a:schemeClr val="tx1"/>
                </a:solidFill>
                <a:sym typeface="Wingdings" panose="05000000000000000000" pitchFamily="2" charset="2"/>
              </a:rPr>
              <a:t>kgv</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x,y</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a:t>
            </a:r>
            <a:r>
              <a:rPr lang="nl-BE" sz="1200" dirty="0" err="1">
                <a:solidFill>
                  <a:schemeClr val="tx1"/>
                </a:solidFill>
                <a:sym typeface="Wingdings" panose="05000000000000000000" pitchFamily="2" charset="2"/>
              </a:rPr>
              <a:t>x,z</a:t>
            </a:r>
            <a:r>
              <a:rPr lang="nl-BE" sz="1200" dirty="0">
                <a:solidFill>
                  <a:schemeClr val="tx1"/>
                </a:solidFill>
                <a:sym typeface="Wingdings" panose="05000000000000000000" pitchFamily="2" charset="2"/>
              </a:rPr>
              <a:t>)</a:t>
            </a:r>
          </a:p>
          <a:p>
            <a:r>
              <a:rPr lang="nl-BE" sz="1200" dirty="0">
                <a:solidFill>
                  <a:schemeClr val="tx1"/>
                </a:solidFill>
                <a:sym typeface="Wingdings" panose="05000000000000000000" pitchFamily="2" charset="2"/>
              </a:rPr>
              <a:t>Identiteitswet is geldig  </a:t>
            </a:r>
            <a:r>
              <a:rPr lang="nl-BE" sz="1200" dirty="0" err="1">
                <a:solidFill>
                  <a:schemeClr val="tx1"/>
                </a:solidFill>
                <a:sym typeface="Wingdings" panose="05000000000000000000" pitchFamily="2" charset="2"/>
              </a:rPr>
              <a:t>kgv</a:t>
            </a:r>
            <a:r>
              <a:rPr lang="nl-BE" sz="1200" dirty="0">
                <a:solidFill>
                  <a:schemeClr val="tx1"/>
                </a:solidFill>
                <a:sym typeface="Wingdings" panose="05000000000000000000" pitchFamily="2" charset="2"/>
              </a:rPr>
              <a:t> neutraal element is 1, </a:t>
            </a:r>
            <a:r>
              <a:rPr lang="nl-BE" sz="1200" dirty="0" err="1">
                <a:solidFill>
                  <a:schemeClr val="tx1"/>
                </a:solidFill>
                <a:sym typeface="Wingdings" panose="05000000000000000000" pitchFamily="2" charset="2"/>
              </a:rPr>
              <a:t>ggd</a:t>
            </a:r>
            <a:r>
              <a:rPr lang="nl-BE" sz="1200" dirty="0">
                <a:solidFill>
                  <a:schemeClr val="tx1"/>
                </a:solidFill>
                <a:sym typeface="Wingdings" panose="05000000000000000000" pitchFamily="2" charset="2"/>
              </a:rPr>
              <a:t> neutraal element is 8</a:t>
            </a:r>
          </a:p>
          <a:p>
            <a:r>
              <a:rPr lang="nl-BE" sz="1200" b="1" dirty="0">
                <a:solidFill>
                  <a:srgbClr val="FF0000"/>
                </a:solidFill>
                <a:sym typeface="Wingdings" panose="05000000000000000000" pitchFamily="2" charset="2"/>
              </a:rPr>
              <a:t>Complementswet is niet geldig  </a:t>
            </a:r>
            <a:r>
              <a:rPr lang="nl-BE" sz="1200" dirty="0">
                <a:solidFill>
                  <a:schemeClr val="tx1"/>
                </a:solidFill>
                <a:sym typeface="Wingdings" panose="05000000000000000000" pitchFamily="2" charset="2"/>
              </a:rPr>
              <a:t> het resultaat is niet telkens het neutraal element</a:t>
            </a:r>
            <a:endParaRPr lang="nl-BE" sz="1600" dirty="0">
              <a:solidFill>
                <a:schemeClr val="tx1"/>
              </a:solidFill>
            </a:endParaRPr>
          </a:p>
          <a:p>
            <a:endParaRPr lang="nl-BE" sz="1600" dirty="0">
              <a:solidFill>
                <a:schemeClr val="tx1"/>
              </a:solidFill>
            </a:endParaRPr>
          </a:p>
          <a:p>
            <a:endParaRPr lang="nl-BE" sz="1600" b="1" dirty="0">
              <a:solidFill>
                <a:schemeClr val="tx1"/>
              </a:solidFill>
            </a:endParaRPr>
          </a:p>
        </p:txBody>
      </p:sp>
      <p:graphicFrame>
        <p:nvGraphicFramePr>
          <p:cNvPr id="2" name="Tabel 2">
            <a:extLst>
              <a:ext uri="{FF2B5EF4-FFF2-40B4-BE49-F238E27FC236}">
                <a16:creationId xmlns:a16="http://schemas.microsoft.com/office/drawing/2014/main" id="{DF662B7A-A4AC-5B08-503A-5DD74DFD0856}"/>
              </a:ext>
            </a:extLst>
          </p:cNvPr>
          <p:cNvGraphicFramePr>
            <a:graphicFrameLocks noGrp="1"/>
          </p:cNvGraphicFramePr>
          <p:nvPr>
            <p:extLst>
              <p:ext uri="{D42A27DB-BD31-4B8C-83A1-F6EECF244321}">
                <p14:modId xmlns:p14="http://schemas.microsoft.com/office/powerpoint/2010/main" val="1781405136"/>
              </p:ext>
            </p:extLst>
          </p:nvPr>
        </p:nvGraphicFramePr>
        <p:xfrm>
          <a:off x="975361" y="1576070"/>
          <a:ext cx="2236046" cy="1828800"/>
        </p:xfrm>
        <a:graphic>
          <a:graphicData uri="http://schemas.openxmlformats.org/drawingml/2006/table">
            <a:tbl>
              <a:tblPr firstRow="1" bandRow="1">
                <a:tableStyleId>{5C22544A-7EE6-4342-B048-85BDC9FD1C3A}</a:tableStyleId>
              </a:tblPr>
              <a:tblGrid>
                <a:gridCol w="745066">
                  <a:extLst>
                    <a:ext uri="{9D8B030D-6E8A-4147-A177-3AD203B41FA5}">
                      <a16:colId xmlns:a16="http://schemas.microsoft.com/office/drawing/2014/main" val="2350682903"/>
                    </a:ext>
                  </a:extLst>
                </a:gridCol>
                <a:gridCol w="406400">
                  <a:extLst>
                    <a:ext uri="{9D8B030D-6E8A-4147-A177-3AD203B41FA5}">
                      <a16:colId xmlns:a16="http://schemas.microsoft.com/office/drawing/2014/main" val="208658149"/>
                    </a:ext>
                  </a:extLst>
                </a:gridCol>
                <a:gridCol w="325120">
                  <a:extLst>
                    <a:ext uri="{9D8B030D-6E8A-4147-A177-3AD203B41FA5}">
                      <a16:colId xmlns:a16="http://schemas.microsoft.com/office/drawing/2014/main" val="1921494659"/>
                    </a:ext>
                  </a:extLst>
                </a:gridCol>
                <a:gridCol w="386080">
                  <a:extLst>
                    <a:ext uri="{9D8B030D-6E8A-4147-A177-3AD203B41FA5}">
                      <a16:colId xmlns:a16="http://schemas.microsoft.com/office/drawing/2014/main" val="2676448592"/>
                    </a:ext>
                  </a:extLst>
                </a:gridCol>
                <a:gridCol w="373380">
                  <a:extLst>
                    <a:ext uri="{9D8B030D-6E8A-4147-A177-3AD203B41FA5}">
                      <a16:colId xmlns:a16="http://schemas.microsoft.com/office/drawing/2014/main" val="29342038"/>
                    </a:ext>
                  </a:extLst>
                </a:gridCol>
              </a:tblGrid>
              <a:tr h="261874">
                <a:tc>
                  <a:txBody>
                    <a:bodyPr/>
                    <a:lstStyle/>
                    <a:p>
                      <a:pPr algn="ctr"/>
                      <a:r>
                        <a:rPr lang="nl-BE" dirty="0" err="1"/>
                        <a:t>kgv</a:t>
                      </a:r>
                      <a:endParaRPr lang="nl-BE" dirty="0"/>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1591997719"/>
                  </a:ext>
                </a:extLst>
              </a:tr>
              <a:tr h="261874">
                <a:tc>
                  <a:txBody>
                    <a:bodyPr/>
                    <a:lstStyle/>
                    <a:p>
                      <a:pPr algn="ctr"/>
                      <a:r>
                        <a:rPr lang="nl-BE" b="1" dirty="0">
                          <a:solidFill>
                            <a:srgbClr val="F5A54D"/>
                          </a:solidFill>
                        </a:rPr>
                        <a:t>1</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3568860764"/>
                  </a:ext>
                </a:extLst>
              </a:tr>
              <a:tr h="261874">
                <a:tc>
                  <a:txBody>
                    <a:bodyPr/>
                    <a:lstStyle/>
                    <a:p>
                      <a:pPr algn="ctr"/>
                      <a:r>
                        <a:rPr lang="nl-BE" b="1" dirty="0">
                          <a:solidFill>
                            <a:srgbClr val="F5A54D"/>
                          </a:solidFill>
                        </a:rPr>
                        <a:t>2</a:t>
                      </a:r>
                    </a:p>
                  </a:txBody>
                  <a:tcPr/>
                </a:tc>
                <a:tc>
                  <a:txBody>
                    <a:bodyPr/>
                    <a:lstStyle/>
                    <a:p>
                      <a:pPr algn="ctr"/>
                      <a:r>
                        <a:rPr lang="nl-BE" dirty="0"/>
                        <a:t>2</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428883278"/>
                  </a:ext>
                </a:extLst>
              </a:tr>
              <a:tr h="261874">
                <a:tc>
                  <a:txBody>
                    <a:bodyPr/>
                    <a:lstStyle/>
                    <a:p>
                      <a:pPr algn="ctr"/>
                      <a:r>
                        <a:rPr lang="nl-BE" b="1" dirty="0">
                          <a:solidFill>
                            <a:srgbClr val="F5A54D"/>
                          </a:solidFill>
                        </a:rPr>
                        <a:t>4</a:t>
                      </a:r>
                    </a:p>
                  </a:txBody>
                  <a:tcPr/>
                </a:tc>
                <a:tc>
                  <a:txBody>
                    <a:bodyPr/>
                    <a:lstStyle/>
                    <a:p>
                      <a:pPr algn="ctr"/>
                      <a:r>
                        <a:rPr lang="nl-BE" dirty="0"/>
                        <a:t>4</a:t>
                      </a:r>
                    </a:p>
                  </a:txBody>
                  <a:tcPr/>
                </a:tc>
                <a:tc>
                  <a:txBody>
                    <a:bodyPr/>
                    <a:lstStyle/>
                    <a:p>
                      <a:pPr algn="ctr"/>
                      <a:r>
                        <a:rPr lang="nl-BE" dirty="0"/>
                        <a:t>4</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736694327"/>
                  </a:ext>
                </a:extLst>
              </a:tr>
              <a:tr h="261874">
                <a:tc>
                  <a:txBody>
                    <a:bodyPr/>
                    <a:lstStyle/>
                    <a:p>
                      <a:pPr algn="ctr"/>
                      <a:r>
                        <a:rPr lang="nl-BE" b="1" dirty="0">
                          <a:solidFill>
                            <a:srgbClr val="F5A54D"/>
                          </a:solidFill>
                        </a:rPr>
                        <a:t>8</a:t>
                      </a:r>
                    </a:p>
                  </a:txBody>
                  <a:tcPr/>
                </a:tc>
                <a:tc>
                  <a:txBody>
                    <a:bodyPr/>
                    <a:lstStyle/>
                    <a:p>
                      <a:pPr algn="ctr"/>
                      <a:r>
                        <a:rPr lang="nl-BE" dirty="0"/>
                        <a:t>8</a:t>
                      </a:r>
                    </a:p>
                  </a:txBody>
                  <a:tcPr/>
                </a:tc>
                <a:tc>
                  <a:txBody>
                    <a:bodyPr/>
                    <a:lstStyle/>
                    <a:p>
                      <a:pPr algn="ctr"/>
                      <a:r>
                        <a:rPr lang="nl-BE" dirty="0"/>
                        <a:t>8</a:t>
                      </a:r>
                    </a:p>
                  </a:txBody>
                  <a:tcPr/>
                </a:tc>
                <a:tc>
                  <a:txBody>
                    <a:bodyPr/>
                    <a:lstStyle/>
                    <a:p>
                      <a:pPr algn="ctr"/>
                      <a:r>
                        <a:rPr lang="nl-BE" dirty="0"/>
                        <a:t>8</a:t>
                      </a:r>
                    </a:p>
                  </a:txBody>
                  <a:tcPr/>
                </a:tc>
                <a:tc>
                  <a:txBody>
                    <a:bodyPr/>
                    <a:lstStyle/>
                    <a:p>
                      <a:pPr algn="ctr"/>
                      <a:r>
                        <a:rPr lang="nl-BE" dirty="0"/>
                        <a:t>8</a:t>
                      </a:r>
                    </a:p>
                  </a:txBody>
                  <a:tcPr/>
                </a:tc>
                <a:extLst>
                  <a:ext uri="{0D108BD9-81ED-4DB2-BD59-A6C34878D82A}">
                    <a16:rowId xmlns:a16="http://schemas.microsoft.com/office/drawing/2014/main" val="1090858461"/>
                  </a:ext>
                </a:extLst>
              </a:tr>
            </a:tbl>
          </a:graphicData>
        </a:graphic>
      </p:graphicFrame>
      <p:graphicFrame>
        <p:nvGraphicFramePr>
          <p:cNvPr id="3" name="Tabel 2">
            <a:extLst>
              <a:ext uri="{FF2B5EF4-FFF2-40B4-BE49-F238E27FC236}">
                <a16:creationId xmlns:a16="http://schemas.microsoft.com/office/drawing/2014/main" id="{2F304150-4090-AA38-B3AA-43D912045087}"/>
              </a:ext>
            </a:extLst>
          </p:cNvPr>
          <p:cNvGraphicFramePr>
            <a:graphicFrameLocks noGrp="1"/>
          </p:cNvGraphicFramePr>
          <p:nvPr>
            <p:extLst>
              <p:ext uri="{D42A27DB-BD31-4B8C-83A1-F6EECF244321}">
                <p14:modId xmlns:p14="http://schemas.microsoft.com/office/powerpoint/2010/main" val="2132242907"/>
              </p:ext>
            </p:extLst>
          </p:nvPr>
        </p:nvGraphicFramePr>
        <p:xfrm>
          <a:off x="3600028" y="1576070"/>
          <a:ext cx="2255061" cy="1828800"/>
        </p:xfrm>
        <a:graphic>
          <a:graphicData uri="http://schemas.openxmlformats.org/drawingml/2006/table">
            <a:tbl>
              <a:tblPr firstRow="1" bandRow="1">
                <a:tableStyleId>{5C22544A-7EE6-4342-B048-85BDC9FD1C3A}</a:tableStyleId>
              </a:tblPr>
              <a:tblGrid>
                <a:gridCol w="745066">
                  <a:extLst>
                    <a:ext uri="{9D8B030D-6E8A-4147-A177-3AD203B41FA5}">
                      <a16:colId xmlns:a16="http://schemas.microsoft.com/office/drawing/2014/main" val="2350682903"/>
                    </a:ext>
                  </a:extLst>
                </a:gridCol>
                <a:gridCol w="406400">
                  <a:extLst>
                    <a:ext uri="{9D8B030D-6E8A-4147-A177-3AD203B41FA5}">
                      <a16:colId xmlns:a16="http://schemas.microsoft.com/office/drawing/2014/main" val="208658149"/>
                    </a:ext>
                  </a:extLst>
                </a:gridCol>
                <a:gridCol w="325120">
                  <a:extLst>
                    <a:ext uri="{9D8B030D-6E8A-4147-A177-3AD203B41FA5}">
                      <a16:colId xmlns:a16="http://schemas.microsoft.com/office/drawing/2014/main" val="1921494659"/>
                    </a:ext>
                  </a:extLst>
                </a:gridCol>
                <a:gridCol w="386080">
                  <a:extLst>
                    <a:ext uri="{9D8B030D-6E8A-4147-A177-3AD203B41FA5}">
                      <a16:colId xmlns:a16="http://schemas.microsoft.com/office/drawing/2014/main" val="2676448592"/>
                    </a:ext>
                  </a:extLst>
                </a:gridCol>
                <a:gridCol w="392395">
                  <a:extLst>
                    <a:ext uri="{9D8B030D-6E8A-4147-A177-3AD203B41FA5}">
                      <a16:colId xmlns:a16="http://schemas.microsoft.com/office/drawing/2014/main" val="29342038"/>
                    </a:ext>
                  </a:extLst>
                </a:gridCol>
              </a:tblGrid>
              <a:tr h="261874">
                <a:tc>
                  <a:txBody>
                    <a:bodyPr/>
                    <a:lstStyle/>
                    <a:p>
                      <a:pPr algn="ctr"/>
                      <a:r>
                        <a:rPr lang="nl-BE" dirty="0" err="1"/>
                        <a:t>ggd</a:t>
                      </a:r>
                      <a:endParaRPr lang="nl-BE" dirty="0"/>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1591997719"/>
                  </a:ext>
                </a:extLst>
              </a:tr>
              <a:tr h="261874">
                <a:tc>
                  <a:txBody>
                    <a:bodyPr/>
                    <a:lstStyle/>
                    <a:p>
                      <a:pPr algn="ctr"/>
                      <a:r>
                        <a:rPr lang="nl-BE" b="1" dirty="0">
                          <a:solidFill>
                            <a:srgbClr val="F5A54D"/>
                          </a:solidFill>
                        </a:rPr>
                        <a:t>1</a:t>
                      </a:r>
                    </a:p>
                  </a:txBody>
                  <a:tcPr/>
                </a:tc>
                <a:tc>
                  <a:txBody>
                    <a:bodyPr/>
                    <a:lstStyle/>
                    <a:p>
                      <a:pPr algn="ctr"/>
                      <a:r>
                        <a:rPr lang="nl-BE" dirty="0"/>
                        <a:t>1</a:t>
                      </a:r>
                    </a:p>
                  </a:txBody>
                  <a:tcPr/>
                </a:tc>
                <a:tc>
                  <a:txBody>
                    <a:bodyPr/>
                    <a:lstStyle/>
                    <a:p>
                      <a:pPr algn="ctr"/>
                      <a:r>
                        <a:rPr lang="nl-BE" dirty="0"/>
                        <a:t>1</a:t>
                      </a:r>
                    </a:p>
                  </a:txBody>
                  <a:tcPr/>
                </a:tc>
                <a:tc>
                  <a:txBody>
                    <a:bodyPr/>
                    <a:lstStyle/>
                    <a:p>
                      <a:pPr algn="ctr"/>
                      <a:r>
                        <a:rPr lang="nl-BE" dirty="0"/>
                        <a:t>1</a:t>
                      </a:r>
                    </a:p>
                  </a:txBody>
                  <a:tcPr/>
                </a:tc>
                <a:tc>
                  <a:txBody>
                    <a:bodyPr/>
                    <a:lstStyle/>
                    <a:p>
                      <a:pPr algn="ctr"/>
                      <a:r>
                        <a:rPr lang="nl-BE" dirty="0"/>
                        <a:t>1</a:t>
                      </a:r>
                    </a:p>
                  </a:txBody>
                  <a:tcPr/>
                </a:tc>
                <a:extLst>
                  <a:ext uri="{0D108BD9-81ED-4DB2-BD59-A6C34878D82A}">
                    <a16:rowId xmlns:a16="http://schemas.microsoft.com/office/drawing/2014/main" val="3568860764"/>
                  </a:ext>
                </a:extLst>
              </a:tr>
              <a:tr h="261874">
                <a:tc>
                  <a:txBody>
                    <a:bodyPr/>
                    <a:lstStyle/>
                    <a:p>
                      <a:pPr algn="ctr"/>
                      <a:r>
                        <a:rPr lang="nl-BE" b="1" dirty="0">
                          <a:solidFill>
                            <a:srgbClr val="F5A54D"/>
                          </a:solidFill>
                        </a:rPr>
                        <a:t>2</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2</a:t>
                      </a:r>
                    </a:p>
                  </a:txBody>
                  <a:tcPr/>
                </a:tc>
                <a:tc>
                  <a:txBody>
                    <a:bodyPr/>
                    <a:lstStyle/>
                    <a:p>
                      <a:pPr algn="ctr"/>
                      <a:r>
                        <a:rPr lang="nl-BE" dirty="0"/>
                        <a:t>2</a:t>
                      </a:r>
                    </a:p>
                  </a:txBody>
                  <a:tcPr/>
                </a:tc>
                <a:extLst>
                  <a:ext uri="{0D108BD9-81ED-4DB2-BD59-A6C34878D82A}">
                    <a16:rowId xmlns:a16="http://schemas.microsoft.com/office/drawing/2014/main" val="428883278"/>
                  </a:ext>
                </a:extLst>
              </a:tr>
              <a:tr h="261874">
                <a:tc>
                  <a:txBody>
                    <a:bodyPr/>
                    <a:lstStyle/>
                    <a:p>
                      <a:pPr algn="ctr"/>
                      <a:r>
                        <a:rPr lang="nl-BE" b="1" dirty="0">
                          <a:solidFill>
                            <a:srgbClr val="F5A54D"/>
                          </a:solidFill>
                        </a:rPr>
                        <a:t>4</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4</a:t>
                      </a:r>
                    </a:p>
                  </a:txBody>
                  <a:tcPr/>
                </a:tc>
                <a:extLst>
                  <a:ext uri="{0D108BD9-81ED-4DB2-BD59-A6C34878D82A}">
                    <a16:rowId xmlns:a16="http://schemas.microsoft.com/office/drawing/2014/main" val="736694327"/>
                  </a:ext>
                </a:extLst>
              </a:tr>
              <a:tr h="261874">
                <a:tc>
                  <a:txBody>
                    <a:bodyPr/>
                    <a:lstStyle/>
                    <a:p>
                      <a:pPr algn="ctr"/>
                      <a:r>
                        <a:rPr lang="nl-BE" b="1" dirty="0">
                          <a:solidFill>
                            <a:srgbClr val="F5A54D"/>
                          </a:solidFill>
                        </a:rPr>
                        <a:t>8</a:t>
                      </a:r>
                    </a:p>
                  </a:txBody>
                  <a:tcPr/>
                </a:tc>
                <a:tc>
                  <a:txBody>
                    <a:bodyPr/>
                    <a:lstStyle/>
                    <a:p>
                      <a:pPr algn="ctr"/>
                      <a:r>
                        <a:rPr lang="nl-BE" dirty="0"/>
                        <a:t>1</a:t>
                      </a:r>
                    </a:p>
                  </a:txBody>
                  <a:tcPr/>
                </a:tc>
                <a:tc>
                  <a:txBody>
                    <a:bodyPr/>
                    <a:lstStyle/>
                    <a:p>
                      <a:pPr algn="ctr"/>
                      <a:r>
                        <a:rPr lang="nl-BE" dirty="0"/>
                        <a:t>2</a:t>
                      </a:r>
                    </a:p>
                  </a:txBody>
                  <a:tcPr/>
                </a:tc>
                <a:tc>
                  <a:txBody>
                    <a:bodyPr/>
                    <a:lstStyle/>
                    <a:p>
                      <a:pPr algn="ctr"/>
                      <a:r>
                        <a:rPr lang="nl-BE" dirty="0"/>
                        <a:t>4</a:t>
                      </a:r>
                    </a:p>
                  </a:txBody>
                  <a:tcPr/>
                </a:tc>
                <a:tc>
                  <a:txBody>
                    <a:bodyPr/>
                    <a:lstStyle/>
                    <a:p>
                      <a:pPr algn="ctr"/>
                      <a:r>
                        <a:rPr lang="nl-BE" dirty="0"/>
                        <a:t>8</a:t>
                      </a:r>
                    </a:p>
                  </a:txBody>
                  <a:tcPr/>
                </a:tc>
                <a:extLst>
                  <a:ext uri="{0D108BD9-81ED-4DB2-BD59-A6C34878D82A}">
                    <a16:rowId xmlns:a16="http://schemas.microsoft.com/office/drawing/2014/main" val="1090858461"/>
                  </a:ext>
                </a:extLst>
              </a:tr>
            </a:tbl>
          </a:graphicData>
        </a:graphic>
      </p:graphicFrame>
      <p:graphicFrame>
        <p:nvGraphicFramePr>
          <p:cNvPr id="4" name="Tabel 4">
            <a:extLst>
              <a:ext uri="{FF2B5EF4-FFF2-40B4-BE49-F238E27FC236}">
                <a16:creationId xmlns:a16="http://schemas.microsoft.com/office/drawing/2014/main" id="{152D3C14-DFC1-D698-9ED0-06F52C3B6200}"/>
              </a:ext>
            </a:extLst>
          </p:cNvPr>
          <p:cNvGraphicFramePr>
            <a:graphicFrameLocks noGrp="1"/>
          </p:cNvGraphicFramePr>
          <p:nvPr>
            <p:extLst>
              <p:ext uri="{D42A27DB-BD31-4B8C-83A1-F6EECF244321}">
                <p14:modId xmlns:p14="http://schemas.microsoft.com/office/powerpoint/2010/main" val="2823776186"/>
              </p:ext>
            </p:extLst>
          </p:nvPr>
        </p:nvGraphicFramePr>
        <p:xfrm>
          <a:off x="6224694" y="1576070"/>
          <a:ext cx="1069842" cy="1828800"/>
        </p:xfrm>
        <a:graphic>
          <a:graphicData uri="http://schemas.openxmlformats.org/drawingml/2006/table">
            <a:tbl>
              <a:tblPr firstRow="1" bandRow="1">
                <a:tableStyleId>{5C22544A-7EE6-4342-B048-85BDC9FD1C3A}</a:tableStyleId>
              </a:tblPr>
              <a:tblGrid>
                <a:gridCol w="534921">
                  <a:extLst>
                    <a:ext uri="{9D8B030D-6E8A-4147-A177-3AD203B41FA5}">
                      <a16:colId xmlns:a16="http://schemas.microsoft.com/office/drawing/2014/main" val="1246928652"/>
                    </a:ext>
                  </a:extLst>
                </a:gridCol>
                <a:gridCol w="534921">
                  <a:extLst>
                    <a:ext uri="{9D8B030D-6E8A-4147-A177-3AD203B41FA5}">
                      <a16:colId xmlns:a16="http://schemas.microsoft.com/office/drawing/2014/main" val="3971153"/>
                    </a:ext>
                  </a:extLst>
                </a:gridCol>
              </a:tblGrid>
              <a:tr h="314637">
                <a:tc>
                  <a:txBody>
                    <a:bodyPr/>
                    <a:lstStyle/>
                    <a:p>
                      <a:r>
                        <a:rPr lang="nl-BE" dirty="0"/>
                        <a:t>¬x</a:t>
                      </a:r>
                    </a:p>
                  </a:txBody>
                  <a:tcPr/>
                </a:tc>
                <a:tc>
                  <a:txBody>
                    <a:bodyPr/>
                    <a:lstStyle/>
                    <a:p>
                      <a:r>
                        <a:rPr lang="nl-BE" dirty="0"/>
                        <a:t>8/x</a:t>
                      </a:r>
                    </a:p>
                  </a:txBody>
                  <a:tcPr/>
                </a:tc>
                <a:extLst>
                  <a:ext uri="{0D108BD9-81ED-4DB2-BD59-A6C34878D82A}">
                    <a16:rowId xmlns:a16="http://schemas.microsoft.com/office/drawing/2014/main" val="815804907"/>
                  </a:ext>
                </a:extLst>
              </a:tr>
              <a:tr h="314637">
                <a:tc>
                  <a:txBody>
                    <a:bodyPr/>
                    <a:lstStyle/>
                    <a:p>
                      <a:r>
                        <a:rPr lang="nl-BE" dirty="0"/>
                        <a:t>1</a:t>
                      </a:r>
                    </a:p>
                  </a:txBody>
                  <a:tcPr/>
                </a:tc>
                <a:tc>
                  <a:txBody>
                    <a:bodyPr/>
                    <a:lstStyle/>
                    <a:p>
                      <a:r>
                        <a:rPr lang="nl-BE" dirty="0"/>
                        <a:t>8</a:t>
                      </a:r>
                    </a:p>
                  </a:txBody>
                  <a:tcPr/>
                </a:tc>
                <a:extLst>
                  <a:ext uri="{0D108BD9-81ED-4DB2-BD59-A6C34878D82A}">
                    <a16:rowId xmlns:a16="http://schemas.microsoft.com/office/drawing/2014/main" val="4219993135"/>
                  </a:ext>
                </a:extLst>
              </a:tr>
              <a:tr h="314637">
                <a:tc>
                  <a:txBody>
                    <a:bodyPr/>
                    <a:lstStyle/>
                    <a:p>
                      <a:r>
                        <a:rPr lang="nl-BE" dirty="0"/>
                        <a:t>2</a:t>
                      </a:r>
                    </a:p>
                  </a:txBody>
                  <a:tcPr/>
                </a:tc>
                <a:tc>
                  <a:txBody>
                    <a:bodyPr/>
                    <a:lstStyle/>
                    <a:p>
                      <a:r>
                        <a:rPr lang="nl-BE" dirty="0"/>
                        <a:t>4</a:t>
                      </a:r>
                    </a:p>
                  </a:txBody>
                  <a:tcPr/>
                </a:tc>
                <a:extLst>
                  <a:ext uri="{0D108BD9-81ED-4DB2-BD59-A6C34878D82A}">
                    <a16:rowId xmlns:a16="http://schemas.microsoft.com/office/drawing/2014/main" val="230634285"/>
                  </a:ext>
                </a:extLst>
              </a:tr>
              <a:tr h="314637">
                <a:tc>
                  <a:txBody>
                    <a:bodyPr/>
                    <a:lstStyle/>
                    <a:p>
                      <a:r>
                        <a:rPr lang="nl-BE" dirty="0"/>
                        <a:t>4</a:t>
                      </a:r>
                    </a:p>
                  </a:txBody>
                  <a:tcPr/>
                </a:tc>
                <a:tc>
                  <a:txBody>
                    <a:bodyPr/>
                    <a:lstStyle/>
                    <a:p>
                      <a:r>
                        <a:rPr lang="nl-BE" dirty="0"/>
                        <a:t>2</a:t>
                      </a:r>
                    </a:p>
                  </a:txBody>
                  <a:tcPr/>
                </a:tc>
                <a:extLst>
                  <a:ext uri="{0D108BD9-81ED-4DB2-BD59-A6C34878D82A}">
                    <a16:rowId xmlns:a16="http://schemas.microsoft.com/office/drawing/2014/main" val="650772096"/>
                  </a:ext>
                </a:extLst>
              </a:tr>
              <a:tr h="314637">
                <a:tc>
                  <a:txBody>
                    <a:bodyPr/>
                    <a:lstStyle/>
                    <a:p>
                      <a:r>
                        <a:rPr lang="nl-BE" dirty="0"/>
                        <a:t>8</a:t>
                      </a:r>
                    </a:p>
                  </a:txBody>
                  <a:tcPr/>
                </a:tc>
                <a:tc>
                  <a:txBody>
                    <a:bodyPr/>
                    <a:lstStyle/>
                    <a:p>
                      <a:r>
                        <a:rPr lang="nl-BE" dirty="0"/>
                        <a:t>1</a:t>
                      </a:r>
                    </a:p>
                  </a:txBody>
                  <a:tcPr/>
                </a:tc>
                <a:extLst>
                  <a:ext uri="{0D108BD9-81ED-4DB2-BD59-A6C34878D82A}">
                    <a16:rowId xmlns:a16="http://schemas.microsoft.com/office/drawing/2014/main" val="1729676192"/>
                  </a:ext>
                </a:extLst>
              </a:tr>
            </a:tbl>
          </a:graphicData>
        </a:graphic>
      </p:graphicFrame>
      <p:cxnSp>
        <p:nvCxnSpPr>
          <p:cNvPr id="6" name="Rechte verbindingslijn 5">
            <a:extLst>
              <a:ext uri="{FF2B5EF4-FFF2-40B4-BE49-F238E27FC236}">
                <a16:creationId xmlns:a16="http://schemas.microsoft.com/office/drawing/2014/main" id="{7715DF77-35D4-8F52-3C37-C6D96AF4DDC1}"/>
              </a:ext>
            </a:extLst>
          </p:cNvPr>
          <p:cNvCxnSpPr/>
          <p:nvPr/>
        </p:nvCxnSpPr>
        <p:spPr>
          <a:xfrm>
            <a:off x="1852990" y="2094895"/>
            <a:ext cx="1204686" cy="1136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Rechte verbindingslijn 9">
            <a:extLst>
              <a:ext uri="{FF2B5EF4-FFF2-40B4-BE49-F238E27FC236}">
                <a16:creationId xmlns:a16="http://schemas.microsoft.com/office/drawing/2014/main" id="{C4BCD013-6305-682B-AF39-1D1BC0B92D09}"/>
              </a:ext>
            </a:extLst>
          </p:cNvPr>
          <p:cNvCxnSpPr/>
          <p:nvPr/>
        </p:nvCxnSpPr>
        <p:spPr>
          <a:xfrm>
            <a:off x="4523619" y="2094895"/>
            <a:ext cx="1107924" cy="1136953"/>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hteraccolade 11">
            <a:extLst>
              <a:ext uri="{FF2B5EF4-FFF2-40B4-BE49-F238E27FC236}">
                <a16:creationId xmlns:a16="http://schemas.microsoft.com/office/drawing/2014/main" id="{57A05ED2-F542-DBBE-A890-4B5C17274904}"/>
              </a:ext>
            </a:extLst>
          </p:cNvPr>
          <p:cNvSpPr/>
          <p:nvPr/>
        </p:nvSpPr>
        <p:spPr>
          <a:xfrm>
            <a:off x="5970694" y="3616960"/>
            <a:ext cx="508000" cy="123274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a:p>
        </p:txBody>
      </p:sp>
      <p:sp>
        <p:nvSpPr>
          <p:cNvPr id="13" name="Tekstvak 12">
            <a:extLst>
              <a:ext uri="{FF2B5EF4-FFF2-40B4-BE49-F238E27FC236}">
                <a16:creationId xmlns:a16="http://schemas.microsoft.com/office/drawing/2014/main" id="{E2FE9765-F6CA-6220-ECDC-EAAE369B18D9}"/>
              </a:ext>
            </a:extLst>
          </p:cNvPr>
          <p:cNvSpPr txBox="1"/>
          <p:nvPr/>
        </p:nvSpPr>
        <p:spPr>
          <a:xfrm>
            <a:off x="6478693" y="3878387"/>
            <a:ext cx="2516293" cy="369332"/>
          </a:xfrm>
          <a:prstGeom prst="rect">
            <a:avLst/>
          </a:prstGeom>
          <a:noFill/>
        </p:spPr>
        <p:txBody>
          <a:bodyPr wrap="square" rtlCol="0">
            <a:spAutoFit/>
          </a:bodyPr>
          <a:lstStyle/>
          <a:p>
            <a:r>
              <a:rPr lang="nl-BE" b="1" dirty="0">
                <a:solidFill>
                  <a:srgbClr val="FF0000"/>
                </a:solidFill>
              </a:rPr>
              <a:t>Geen </a:t>
            </a:r>
            <a:r>
              <a:rPr lang="nl-BE" b="1" dirty="0" err="1">
                <a:solidFill>
                  <a:srgbClr val="FF0000"/>
                </a:solidFill>
              </a:rPr>
              <a:t>Boole-algebra</a:t>
            </a:r>
            <a:endParaRPr lang="nl-BE" b="1" dirty="0">
              <a:solidFill>
                <a:srgbClr val="FF0000"/>
              </a:solidFill>
            </a:endParaRPr>
          </a:p>
        </p:txBody>
      </p:sp>
    </p:spTree>
    <p:extLst>
      <p:ext uri="{BB962C8B-B14F-4D97-AF65-F5344CB8AC3E}">
        <p14:creationId xmlns:p14="http://schemas.microsoft.com/office/powerpoint/2010/main" val="23668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18435"/>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3.2. Dualiteitsbeginsel</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027954"/>
            <a:ext cx="8448311" cy="37853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kumimoji="0" lang="en-US" sz="1400" b="1" i="0" u="none" strike="noStrike" kern="1200" cap="none" spc="5" normalizeH="0" baseline="0" noProof="0" dirty="0">
              <a:ln>
                <a:noFill/>
              </a:ln>
              <a:solidFill>
                <a:srgbClr val="FF0000"/>
              </a:solidFill>
              <a:effectLst/>
              <a:uLnTx/>
              <a:uFillTx/>
              <a:latin typeface="+mj-lt"/>
              <a:ea typeface="+mn-ea"/>
              <a:cs typeface="Montserrat"/>
            </a:endParaRPr>
          </a:p>
        </p:txBody>
      </p:sp>
      <p:pic>
        <p:nvPicPr>
          <p:cNvPr id="4" name="Afbeelding 3">
            <a:extLst>
              <a:ext uri="{FF2B5EF4-FFF2-40B4-BE49-F238E27FC236}">
                <a16:creationId xmlns:a16="http://schemas.microsoft.com/office/drawing/2014/main" id="{7BC97378-A4C5-105E-D991-487EEA9BA0BB}"/>
              </a:ext>
            </a:extLst>
          </p:cNvPr>
          <p:cNvPicPr>
            <a:picLocks noChangeAspect="1"/>
          </p:cNvPicPr>
          <p:nvPr/>
        </p:nvPicPr>
        <p:blipFill>
          <a:blip r:embed="rId3"/>
          <a:stretch>
            <a:fillRect/>
          </a:stretch>
        </p:blipFill>
        <p:spPr>
          <a:xfrm>
            <a:off x="2729270" y="1519499"/>
            <a:ext cx="3685459" cy="2596047"/>
          </a:xfrm>
          <a:prstGeom prst="rect">
            <a:avLst/>
          </a:prstGeom>
        </p:spPr>
      </p:pic>
      <p:sp>
        <p:nvSpPr>
          <p:cNvPr id="3" name="Tekstvak 2">
            <a:extLst>
              <a:ext uri="{FF2B5EF4-FFF2-40B4-BE49-F238E27FC236}">
                <a16:creationId xmlns:a16="http://schemas.microsoft.com/office/drawing/2014/main" id="{782B2A85-6FDC-C4D4-852F-96A8BC335B26}"/>
              </a:ext>
            </a:extLst>
          </p:cNvPr>
          <p:cNvSpPr txBox="1"/>
          <p:nvPr/>
        </p:nvSpPr>
        <p:spPr>
          <a:xfrm>
            <a:off x="1241778" y="1080849"/>
            <a:ext cx="6921510" cy="369332"/>
          </a:xfrm>
          <a:prstGeom prst="rect">
            <a:avLst/>
          </a:prstGeom>
          <a:noFill/>
        </p:spPr>
        <p:txBody>
          <a:bodyPr wrap="none" rtlCol="0">
            <a:spAutoFit/>
          </a:bodyPr>
          <a:lstStyle/>
          <a:p>
            <a:r>
              <a:rPr lang="nl-BE" b="1" dirty="0"/>
              <a:t>Duale uitdrukking: Alle symbolen vervangen door duale vorm</a:t>
            </a:r>
          </a:p>
        </p:txBody>
      </p:sp>
      <p:sp>
        <p:nvSpPr>
          <p:cNvPr id="5" name="Tekstvak 4">
            <a:extLst>
              <a:ext uri="{FF2B5EF4-FFF2-40B4-BE49-F238E27FC236}">
                <a16:creationId xmlns:a16="http://schemas.microsoft.com/office/drawing/2014/main" id="{19DEC63F-C401-F62D-3722-34CD07F3B903}"/>
              </a:ext>
            </a:extLst>
          </p:cNvPr>
          <p:cNvSpPr txBox="1"/>
          <p:nvPr/>
        </p:nvSpPr>
        <p:spPr>
          <a:xfrm>
            <a:off x="2380296" y="4273264"/>
            <a:ext cx="4469493" cy="369332"/>
          </a:xfrm>
          <a:prstGeom prst="rect">
            <a:avLst/>
          </a:prstGeom>
          <a:noFill/>
        </p:spPr>
        <p:txBody>
          <a:bodyPr wrap="none" rtlCol="0">
            <a:spAutoFit/>
          </a:bodyPr>
          <a:lstStyle/>
          <a:p>
            <a:r>
              <a:rPr lang="nl-BE" b="1" dirty="0">
                <a:solidFill>
                  <a:srgbClr val="FF0000"/>
                </a:solidFill>
              </a:rPr>
              <a:t>Uitdrukking is geldig </a:t>
            </a:r>
            <a:r>
              <a:rPr lang="nl-BE" b="1" dirty="0">
                <a:solidFill>
                  <a:srgbClr val="FF0000"/>
                </a:solidFill>
                <a:sym typeface="Wingdings" panose="05000000000000000000" pitchFamily="2" charset="2"/>
              </a:rPr>
              <a:t> Duale is geldig</a:t>
            </a:r>
            <a:endParaRPr lang="nl-BE" b="1" dirty="0">
              <a:solidFill>
                <a:srgbClr val="FF0000"/>
              </a:solidFill>
            </a:endParaRPr>
          </a:p>
        </p:txBody>
      </p:sp>
    </p:spTree>
    <p:extLst>
      <p:ext uri="{BB962C8B-B14F-4D97-AF65-F5344CB8AC3E}">
        <p14:creationId xmlns:p14="http://schemas.microsoft.com/office/powerpoint/2010/main" val="15502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18435"/>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3.2. Dualiteitsbeginsel</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9" y="1027953"/>
            <a:ext cx="8197299" cy="39145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kumimoji="0" lang="en-US" sz="1400" b="1" i="0" u="none" strike="noStrike" kern="1200" cap="none" spc="5" normalizeH="0" baseline="0" noProof="0" dirty="0">
              <a:ln>
                <a:noFill/>
              </a:ln>
              <a:solidFill>
                <a:schemeClr val="tx1"/>
              </a:solidFill>
              <a:effectLst/>
              <a:uLnTx/>
              <a:uFillTx/>
              <a:latin typeface="+mj-lt"/>
              <a:ea typeface="+mn-ea"/>
              <a:cs typeface="Montserrat"/>
            </a:endParaRPr>
          </a:p>
        </p:txBody>
      </p:sp>
      <p:pic>
        <p:nvPicPr>
          <p:cNvPr id="3" name="Afbeelding 2">
            <a:extLst>
              <a:ext uri="{FF2B5EF4-FFF2-40B4-BE49-F238E27FC236}">
                <a16:creationId xmlns:a16="http://schemas.microsoft.com/office/drawing/2014/main" id="{54B4832F-E0D6-AF96-95E0-F827DE2F7087}"/>
              </a:ext>
            </a:extLst>
          </p:cNvPr>
          <p:cNvPicPr>
            <a:picLocks noChangeAspect="1"/>
          </p:cNvPicPr>
          <p:nvPr/>
        </p:nvPicPr>
        <p:blipFill>
          <a:blip r:embed="rId3"/>
          <a:stretch>
            <a:fillRect/>
          </a:stretch>
        </p:blipFill>
        <p:spPr>
          <a:xfrm>
            <a:off x="335263" y="1705363"/>
            <a:ext cx="8473473" cy="2138836"/>
          </a:xfrm>
          <a:prstGeom prst="rect">
            <a:avLst/>
          </a:prstGeom>
        </p:spPr>
      </p:pic>
    </p:spTree>
    <p:extLst>
      <p:ext uri="{BB962C8B-B14F-4D97-AF65-F5344CB8AC3E}">
        <p14:creationId xmlns:p14="http://schemas.microsoft.com/office/powerpoint/2010/main" val="2732821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a:t>
            </a:r>
            <a:endParaRPr kumimoji="0" lang="nl-BE" sz="2800" b="1" i="0" u="none" strike="noStrike" kern="1200" cap="none" spc="0" normalizeH="0" baseline="0" noProof="0" dirty="0">
              <a:ln>
                <a:noFill/>
              </a:ln>
              <a:solidFill>
                <a:schemeClr val="tx1"/>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390888" y="1010265"/>
                <a:ext cx="8517138" cy="388619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nl-BE" sz="1000" dirty="0">
                  <a:solidFill>
                    <a:schemeClr val="tx1"/>
                  </a:solidFill>
                </a:endParaRPr>
              </a:p>
              <a:p>
                <a:pPr marL="0" indent="0">
                  <a:buNone/>
                </a:pPr>
                <a:r>
                  <a:rPr lang="nl-BE" sz="2000" b="1" dirty="0">
                    <a:solidFill>
                      <a:schemeClr val="tx1"/>
                    </a:solidFill>
                    <a:latin typeface="Montserrat Semi"/>
                  </a:rPr>
                  <a:t>3.3.1 Eigenschap 1: </a:t>
                </a:r>
                <a:r>
                  <a:rPr lang="nl-BE" sz="2000" b="1" dirty="0">
                    <a:solidFill>
                      <a:srgbClr val="FF0000"/>
                    </a:solidFill>
                    <a:latin typeface="Montserrat Semi"/>
                  </a:rPr>
                  <a:t>het complement is uniek </a:t>
                </a:r>
                <a:endParaRPr lang="nl-BE" sz="2000" b="1" dirty="0">
                  <a:solidFill>
                    <a:srgbClr val="FF0000"/>
                  </a:solidFill>
                </a:endParaRPr>
              </a:p>
              <a:p>
                <a:pPr marL="0" indent="0">
                  <a:buNone/>
                </a:pPr>
                <a:r>
                  <a:rPr lang="nl-BE" sz="1400" dirty="0">
                    <a:solidFill>
                      <a:schemeClr val="tx1"/>
                    </a:solidFill>
                  </a:rPr>
                  <a:t>Voor elke x ∈ S bestaat er juist één x ∈ S zodat </a:t>
                </a:r>
                <a14:m>
                  <m:oMath xmlns:m="http://schemas.openxmlformats.org/officeDocument/2006/math">
                    <m:r>
                      <a:rPr lang="nl-BE" sz="1400" b="0" i="1" smtClean="0">
                        <a:solidFill>
                          <a:schemeClr val="tx1"/>
                        </a:solidFill>
                        <a:latin typeface="Cambria Math" panose="02040503050406030204" pitchFamily="18" charset="0"/>
                      </a:rPr>
                      <m:t>𝑥</m:t>
                    </m:r>
                    <m:r>
                      <a:rPr lang="nl-BE" sz="1400" b="0" i="1" smtClean="0">
                        <a:solidFill>
                          <a:schemeClr val="tx1"/>
                        </a:solidFill>
                        <a:latin typeface="Cambria Math" panose="02040503050406030204" pitchFamily="18" charset="0"/>
                      </a:rPr>
                      <m:t>+ </m:t>
                    </m:r>
                    <m:acc>
                      <m:accPr>
                        <m:chr m:val="̅"/>
                        <m:ctrlPr>
                          <a:rPr lang="nl-BE" sz="1400" b="0" i="1" smtClean="0">
                            <a:solidFill>
                              <a:schemeClr val="tx1"/>
                            </a:solidFill>
                            <a:latin typeface="Cambria Math" panose="02040503050406030204" pitchFamily="18" charset="0"/>
                          </a:rPr>
                        </m:ctrlPr>
                      </m:accPr>
                      <m:e>
                        <m:r>
                          <a:rPr lang="nl-BE" sz="1400" b="0" i="1" smtClean="0">
                            <a:solidFill>
                              <a:schemeClr val="tx1"/>
                            </a:solidFill>
                            <a:latin typeface="Cambria Math" panose="02040503050406030204" pitchFamily="18" charset="0"/>
                          </a:rPr>
                          <m:t>𝑥</m:t>
                        </m:r>
                      </m:e>
                    </m:acc>
                    <m:r>
                      <a:rPr lang="nl-BE" sz="1400" b="0" i="1" smtClean="0">
                        <a:solidFill>
                          <a:schemeClr val="tx1"/>
                        </a:solidFill>
                        <a:latin typeface="Cambria Math" panose="02040503050406030204" pitchFamily="18" charset="0"/>
                      </a:rPr>
                      <m:t>=1 </m:t>
                    </m:r>
                    <m:r>
                      <a:rPr lang="nl-BE" sz="1400" b="0" i="1" smtClean="0">
                        <a:solidFill>
                          <a:schemeClr val="tx1"/>
                        </a:solidFill>
                        <a:latin typeface="Cambria Math" panose="02040503050406030204" pitchFamily="18" charset="0"/>
                      </a:rPr>
                      <m:t>𝑒𝑛</m:t>
                    </m:r>
                    <m:r>
                      <a:rPr lang="nl-BE" sz="1400" b="0" i="1" smtClean="0">
                        <a:solidFill>
                          <a:schemeClr val="tx1"/>
                        </a:solidFill>
                        <a:latin typeface="Cambria Math" panose="02040503050406030204" pitchFamily="18" charset="0"/>
                      </a:rPr>
                      <m:t> </m:t>
                    </m:r>
                    <m:r>
                      <a:rPr lang="nl-BE" sz="1400" b="0" i="1" smtClean="0">
                        <a:solidFill>
                          <a:schemeClr val="tx1"/>
                        </a:solidFill>
                        <a:latin typeface="Cambria Math" panose="02040503050406030204" pitchFamily="18" charset="0"/>
                      </a:rPr>
                      <m:t>𝑥</m:t>
                    </m:r>
                    <m:r>
                      <a:rPr lang="nl-BE" sz="1400" b="0" i="1" smtClean="0">
                        <a:solidFill>
                          <a:schemeClr val="tx1"/>
                        </a:solidFill>
                        <a:latin typeface="Cambria Math" panose="02040503050406030204" pitchFamily="18" charset="0"/>
                      </a:rPr>
                      <m:t> ∙ </m:t>
                    </m:r>
                    <m:acc>
                      <m:accPr>
                        <m:chr m:val="̅"/>
                        <m:ctrlPr>
                          <a:rPr lang="nl-BE" sz="1400" b="0" i="1" smtClean="0">
                            <a:solidFill>
                              <a:schemeClr val="tx1"/>
                            </a:solidFill>
                            <a:latin typeface="Cambria Math" panose="02040503050406030204" pitchFamily="18" charset="0"/>
                            <a:ea typeface="Cambria Math" panose="02040503050406030204" pitchFamily="18" charset="0"/>
                          </a:rPr>
                        </m:ctrlPr>
                      </m:accPr>
                      <m:e>
                        <m:r>
                          <a:rPr lang="nl-BE" sz="1400" b="0" i="1" smtClean="0">
                            <a:solidFill>
                              <a:schemeClr val="tx1"/>
                            </a:solidFill>
                            <a:latin typeface="Cambria Math" panose="02040503050406030204" pitchFamily="18" charset="0"/>
                            <a:ea typeface="Cambria Math" panose="02040503050406030204" pitchFamily="18" charset="0"/>
                          </a:rPr>
                          <m:t>𝑥</m:t>
                        </m:r>
                      </m:e>
                    </m:acc>
                    <m:r>
                      <a:rPr lang="nl-BE" sz="1400" b="0" i="1" smtClean="0">
                        <a:solidFill>
                          <a:schemeClr val="tx1"/>
                        </a:solidFill>
                        <a:latin typeface="Cambria Math" panose="02040503050406030204" pitchFamily="18" charset="0"/>
                      </a:rPr>
                      <m:t>=0</m:t>
                    </m:r>
                  </m:oMath>
                </a14:m>
                <a:endParaRPr lang="nl-BE" sz="1400" dirty="0">
                  <a:solidFill>
                    <a:schemeClr val="tx1"/>
                  </a:solidFill>
                </a:endParaRPr>
              </a:p>
              <a:p>
                <a:pPr marL="0" indent="0">
                  <a:buNone/>
                </a:pPr>
                <a:endParaRPr lang="nl-BE" sz="800" dirty="0">
                  <a:solidFill>
                    <a:schemeClr val="tx1"/>
                  </a:solidFill>
                </a:endParaRPr>
              </a:p>
              <a:p>
                <a:pPr marL="0" indent="0">
                  <a:buNone/>
                </a:pPr>
                <a:r>
                  <a:rPr lang="nl-BE" sz="1400" b="1" dirty="0">
                    <a:solidFill>
                      <a:schemeClr val="tx1"/>
                    </a:solidFill>
                  </a:rPr>
                  <a:t>Bewijs: </a:t>
                </a:r>
                <a:r>
                  <a:rPr lang="nl-BE" sz="1400" dirty="0">
                    <a:solidFill>
                      <a:schemeClr val="tx1"/>
                    </a:solidFill>
                  </a:rPr>
                  <a:t>Stel dat er nog een element y ∈ S bestaat waarvoor x + y = 1 en x · y = 0. </a:t>
                </a:r>
              </a:p>
              <a:p>
                <a:pPr marL="0" indent="0">
                  <a:buNone/>
                </a:pPr>
                <a:r>
                  <a:rPr lang="nl-BE" sz="1400" dirty="0">
                    <a:solidFill>
                      <a:schemeClr val="tx1"/>
                    </a:solidFill>
                  </a:rPr>
                  <a:t>We tonen aan dat </a:t>
                </a:r>
                <a14:m>
                  <m:oMath xmlns:m="http://schemas.openxmlformats.org/officeDocument/2006/math">
                    <m:r>
                      <a:rPr lang="nl-BE" sz="1400" b="0" i="1" smtClean="0">
                        <a:solidFill>
                          <a:schemeClr val="tx1"/>
                        </a:solidFill>
                        <a:latin typeface="Cambria Math" panose="02040503050406030204" pitchFamily="18" charset="0"/>
                      </a:rPr>
                      <m:t>𝑦</m:t>
                    </m:r>
                    <m:r>
                      <a:rPr lang="nl-BE" sz="1400" b="0" i="1" smtClean="0">
                        <a:solidFill>
                          <a:schemeClr val="tx1"/>
                        </a:solidFill>
                        <a:latin typeface="Cambria Math" panose="02040503050406030204" pitchFamily="18" charset="0"/>
                      </a:rPr>
                      <m:t>= </m:t>
                    </m:r>
                    <m:acc>
                      <m:accPr>
                        <m:chr m:val="̅"/>
                        <m:ctrlPr>
                          <a:rPr lang="nl-BE" sz="1400" b="0" i="1" smtClean="0">
                            <a:solidFill>
                              <a:schemeClr val="tx1"/>
                            </a:solidFill>
                            <a:latin typeface="Cambria Math" panose="02040503050406030204" pitchFamily="18" charset="0"/>
                          </a:rPr>
                        </m:ctrlPr>
                      </m:accPr>
                      <m:e>
                        <m:r>
                          <a:rPr lang="nl-BE" sz="1400" b="0" i="1" smtClean="0">
                            <a:solidFill>
                              <a:schemeClr val="tx1"/>
                            </a:solidFill>
                            <a:latin typeface="Cambria Math" panose="02040503050406030204" pitchFamily="18" charset="0"/>
                          </a:rPr>
                          <m:t>𝑥</m:t>
                        </m:r>
                      </m:e>
                    </m:acc>
                  </m:oMath>
                </a14:m>
                <a:endParaRPr lang="nl-BE" sz="1400" dirty="0">
                  <a:solidFill>
                    <a:schemeClr val="tx1"/>
                  </a:solidFill>
                </a:endParaRPr>
              </a:p>
              <a:p>
                <a:pPr marL="0" indent="0">
                  <a:buNone/>
                </a:pPr>
                <a:r>
                  <a:rPr lang="nl-BE" sz="1400" dirty="0">
                    <a:solidFill>
                      <a:schemeClr val="tx1"/>
                    </a:solidFill>
                  </a:rPr>
                  <a:t>			</a:t>
                </a: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a:p>
                <a:pPr marL="0" indent="0">
                  <a:buNone/>
                </a:pPr>
                <a:endParaRPr lang="nl-BE" sz="1000" dirty="0">
                  <a:solidFill>
                    <a:schemeClr val="tx1"/>
                  </a:solidFill>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390888" y="1010265"/>
                <a:ext cx="8517138" cy="3886199"/>
              </a:xfrm>
              <a:prstGeom prst="rect">
                <a:avLst/>
              </a:prstGeom>
              <a:blipFill>
                <a:blip r:embed="rId3"/>
                <a:stretch>
                  <a:fillRect l="-716"/>
                </a:stretch>
              </a:blipFill>
            </p:spPr>
            <p:txBody>
              <a:bodyPr/>
              <a:lstStyle/>
              <a:p>
                <a:r>
                  <a:rPr lang="nl-BE">
                    <a:noFill/>
                  </a:rPr>
                  <a:t> </a:t>
                </a:r>
              </a:p>
            </p:txBody>
          </p:sp>
        </mc:Fallback>
      </mc:AlternateContent>
      <p:pic>
        <p:nvPicPr>
          <p:cNvPr id="3" name="Afbeelding 2">
            <a:extLst>
              <a:ext uri="{FF2B5EF4-FFF2-40B4-BE49-F238E27FC236}">
                <a16:creationId xmlns:a16="http://schemas.microsoft.com/office/drawing/2014/main" id="{E922016A-F9E9-CDFC-A75F-3EF81E92BF03}"/>
              </a:ext>
            </a:extLst>
          </p:cNvPr>
          <p:cNvPicPr>
            <a:picLocks noChangeAspect="1"/>
          </p:cNvPicPr>
          <p:nvPr/>
        </p:nvPicPr>
        <p:blipFill>
          <a:blip r:embed="rId4"/>
          <a:stretch>
            <a:fillRect/>
          </a:stretch>
        </p:blipFill>
        <p:spPr>
          <a:xfrm>
            <a:off x="2689314" y="2332384"/>
            <a:ext cx="3765371" cy="2433008"/>
          </a:xfrm>
          <a:prstGeom prst="rect">
            <a:avLst/>
          </a:prstGeom>
        </p:spPr>
      </p:pic>
    </p:spTree>
    <p:extLst>
      <p:ext uri="{BB962C8B-B14F-4D97-AF65-F5344CB8AC3E}">
        <p14:creationId xmlns:p14="http://schemas.microsoft.com/office/powerpoint/2010/main" val="39154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 (vervolg)</a:t>
            </a:r>
            <a:endParaRPr kumimoji="0" lang="nl-BE" sz="2800" b="1" i="0" u="none" strike="noStrike" kern="1200" cap="none" spc="0" normalizeH="0" baseline="0" noProof="0" dirty="0">
              <a:ln>
                <a:noFill/>
              </a:ln>
              <a:solidFill>
                <a:schemeClr val="tx1"/>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chemeClr val="tx1"/>
                    </a:solidFill>
                    <a:latin typeface="Montserrat Semi"/>
                  </a:rPr>
                  <a:t>3.3.2 Eigenschap 2: </a:t>
                </a:r>
                <a:r>
                  <a:rPr lang="nl-BE" sz="1400" b="1" dirty="0">
                    <a:solidFill>
                      <a:srgbClr val="FF0000"/>
                    </a:solidFill>
                    <a:latin typeface="Montserrat Semi"/>
                  </a:rPr>
                  <a:t>involutie </a:t>
                </a:r>
                <a:endParaRPr lang="nl-BE" sz="1400" b="1" dirty="0">
                  <a:solidFill>
                    <a:srgbClr val="FF0000"/>
                  </a:solidFill>
                </a:endParaRPr>
              </a:p>
              <a:p>
                <a:pPr marL="0" indent="0">
                  <a:buNone/>
                </a:pPr>
                <a:endParaRPr lang="nl-BE" sz="800" b="1" dirty="0">
                  <a:solidFill>
                    <a:srgbClr val="FF0000"/>
                  </a:solidFill>
                </a:endParaRPr>
              </a:p>
              <a:p>
                <a:pPr marL="0" indent="0">
                  <a:buNone/>
                </a:pPr>
                <a:r>
                  <a:rPr lang="nl-BE" sz="1400" dirty="0">
                    <a:solidFill>
                      <a:schemeClr val="tx1"/>
                    </a:solidFill>
                  </a:rPr>
                  <a:t>Als we de </a:t>
                </a:r>
                <a:r>
                  <a:rPr lang="nl-BE" sz="1400" dirty="0" err="1">
                    <a:solidFill>
                      <a:schemeClr val="tx1"/>
                    </a:solidFill>
                  </a:rPr>
                  <a:t>unaire</a:t>
                </a:r>
                <a:r>
                  <a:rPr lang="nl-BE" sz="1400" dirty="0">
                    <a:solidFill>
                      <a:schemeClr val="tx1"/>
                    </a:solidFill>
                  </a:rPr>
                  <a:t> operator tweemaal toepassen op een element x dan krijgen we als uitkomst opnieuw x</a:t>
                </a:r>
              </a:p>
              <a:p>
                <a:pPr marL="0" indent="0">
                  <a:buNone/>
                </a:pPr>
                <a14:m>
                  <m:oMathPara xmlns:m="http://schemas.openxmlformats.org/officeDocument/2006/math">
                    <m:oMathParaPr>
                      <m:jc m:val="centerGroup"/>
                    </m:oMathParaPr>
                    <m:oMath xmlns:m="http://schemas.openxmlformats.org/officeDocument/2006/math">
                      <m:acc>
                        <m:accPr>
                          <m:chr m:val="̿"/>
                          <m:ctrlPr>
                            <a:rPr lang="nl-BE" sz="1400" i="1" smtClean="0">
                              <a:solidFill>
                                <a:schemeClr val="tx1"/>
                              </a:solidFill>
                              <a:latin typeface="Cambria Math" panose="02040503050406030204" pitchFamily="18" charset="0"/>
                            </a:rPr>
                          </m:ctrlPr>
                        </m:accPr>
                        <m:e>
                          <m:r>
                            <a:rPr lang="nl-BE" sz="1400" b="0" i="1" smtClean="0">
                              <a:solidFill>
                                <a:schemeClr val="tx1"/>
                              </a:solidFill>
                              <a:latin typeface="Cambria Math" panose="02040503050406030204" pitchFamily="18" charset="0"/>
                            </a:rPr>
                            <m:t>𝑥</m:t>
                          </m:r>
                        </m:e>
                      </m:acc>
                      <m:r>
                        <a:rPr lang="nl-BE" sz="1400" b="0" i="1" smtClean="0">
                          <a:solidFill>
                            <a:schemeClr val="tx1"/>
                          </a:solidFill>
                          <a:latin typeface="Cambria Math" panose="02040503050406030204" pitchFamily="18" charset="0"/>
                        </a:rPr>
                        <m:t>=</m:t>
                      </m:r>
                      <m:r>
                        <a:rPr lang="nl-BE" sz="1400" b="0" i="1" smtClean="0">
                          <a:solidFill>
                            <a:schemeClr val="tx1"/>
                          </a:solidFill>
                          <a:latin typeface="Cambria Math" panose="02040503050406030204" pitchFamily="18" charset="0"/>
                        </a:rPr>
                        <m:t>𝑥</m:t>
                      </m:r>
                    </m:oMath>
                  </m:oMathPara>
                </a14:m>
                <a:endParaRPr lang="nl-BE" sz="1400" dirty="0">
                  <a:solidFill>
                    <a:schemeClr val="tx1"/>
                  </a:solidFill>
                </a:endParaRPr>
              </a:p>
              <a:p>
                <a:pPr marL="0" indent="0">
                  <a:buNone/>
                </a:pPr>
                <a:endParaRPr lang="nl-BE" sz="1400" dirty="0">
                  <a:solidFill>
                    <a:schemeClr val="tx1"/>
                  </a:solidFill>
                </a:endParaRPr>
              </a:p>
              <a:p>
                <a:pPr marL="0" indent="0">
                  <a:buNone/>
                </a:pPr>
                <a:r>
                  <a:rPr lang="nl-BE" sz="1400" b="1" dirty="0">
                    <a:solidFill>
                      <a:schemeClr val="tx1"/>
                    </a:solidFill>
                  </a:rPr>
                  <a:t>Bewijs:</a:t>
                </a:r>
                <a:endParaRPr lang="nl-BE" sz="1400" dirty="0">
                  <a:solidFill>
                    <a:schemeClr val="tx1"/>
                  </a:solidFill>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390888" y="1183406"/>
                <a:ext cx="8448311" cy="3629893"/>
              </a:xfrm>
              <a:prstGeom prst="rect">
                <a:avLst/>
              </a:prstGeom>
              <a:blipFill>
                <a:blip r:embed="rId3"/>
                <a:stretch>
                  <a:fillRect l="-216" t="-336"/>
                </a:stretch>
              </a:blipFill>
            </p:spPr>
            <p:txBody>
              <a:bodyPr/>
              <a:lstStyle/>
              <a:p>
                <a:r>
                  <a:rPr lang="nl-BE">
                    <a:noFill/>
                  </a:rPr>
                  <a:t> </a:t>
                </a:r>
              </a:p>
            </p:txBody>
          </p:sp>
        </mc:Fallback>
      </mc:AlternateContent>
      <p:pic>
        <p:nvPicPr>
          <p:cNvPr id="5" name="Afbeelding 4">
            <a:extLst>
              <a:ext uri="{FF2B5EF4-FFF2-40B4-BE49-F238E27FC236}">
                <a16:creationId xmlns:a16="http://schemas.microsoft.com/office/drawing/2014/main" id="{146F82AB-2D9C-5CC1-2615-4E81CCED217B}"/>
              </a:ext>
            </a:extLst>
          </p:cNvPr>
          <p:cNvPicPr>
            <a:picLocks noChangeAspect="1"/>
          </p:cNvPicPr>
          <p:nvPr/>
        </p:nvPicPr>
        <p:blipFill>
          <a:blip r:embed="rId4"/>
          <a:stretch>
            <a:fillRect/>
          </a:stretch>
        </p:blipFill>
        <p:spPr>
          <a:xfrm>
            <a:off x="2703834" y="2177436"/>
            <a:ext cx="3822417" cy="2662415"/>
          </a:xfrm>
          <a:prstGeom prst="rect">
            <a:avLst/>
          </a:prstGeom>
        </p:spPr>
      </p:pic>
    </p:spTree>
    <p:extLst>
      <p:ext uri="{BB962C8B-B14F-4D97-AF65-F5344CB8AC3E}">
        <p14:creationId xmlns:p14="http://schemas.microsoft.com/office/powerpoint/2010/main" val="37802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20681"/>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chemeClr val="tx1"/>
                </a:solidFill>
                <a:latin typeface="Montserrat Semi"/>
              </a:rPr>
              <a:t>3.3.3 Eigenschap 3: </a:t>
            </a:r>
            <a:r>
              <a:rPr lang="nl-BE" sz="1400" b="1" dirty="0">
                <a:solidFill>
                  <a:srgbClr val="FF0000"/>
                </a:solidFill>
                <a:latin typeface="Montserrat Semi"/>
              </a:rPr>
              <a:t>complement van 0 en 1 </a:t>
            </a:r>
            <a:endParaRPr lang="nl-BE" sz="1400" b="1" dirty="0">
              <a:solidFill>
                <a:srgbClr val="FF0000"/>
              </a:solidFill>
            </a:endParaRPr>
          </a:p>
          <a:p>
            <a:pPr marL="0" indent="0">
              <a:buNone/>
            </a:pPr>
            <a:r>
              <a:rPr lang="nl-BE" sz="1400" dirty="0">
                <a:solidFill>
                  <a:schemeClr val="tx1"/>
                </a:solidFill>
              </a:rPr>
              <a:t>Het complement van 0 is 1 en omgekeerd. </a:t>
            </a:r>
          </a:p>
          <a:p>
            <a:pPr marL="0" indent="0">
              <a:buNone/>
            </a:pPr>
            <a:endParaRPr lang="nl-BE" sz="1400" dirty="0">
              <a:solidFill>
                <a:schemeClr val="tx1"/>
              </a:solidFill>
            </a:endParaRPr>
          </a:p>
          <a:p>
            <a:pPr marL="0" indent="0">
              <a:buNone/>
            </a:pPr>
            <a:endParaRPr lang="nl-BE" sz="1400" dirty="0">
              <a:solidFill>
                <a:schemeClr val="tx1"/>
              </a:solidFill>
            </a:endParaRPr>
          </a:p>
          <a:p>
            <a:pPr marL="0" indent="0">
              <a:buNone/>
            </a:pPr>
            <a:r>
              <a:rPr lang="nl-BE" sz="1400" b="1" dirty="0">
                <a:solidFill>
                  <a:schemeClr val="tx1"/>
                </a:solidFill>
              </a:rPr>
              <a:t>Opmerking: </a:t>
            </a:r>
            <a:r>
              <a:rPr lang="nl-BE" sz="1400" dirty="0">
                <a:solidFill>
                  <a:schemeClr val="tx1"/>
                </a:solidFill>
              </a:rPr>
              <a:t>Beide uitdrukking zijn elkaars duale.</a:t>
            </a:r>
          </a:p>
          <a:p>
            <a:pPr marL="0" indent="0">
              <a:buNone/>
            </a:pPr>
            <a:endParaRPr kumimoji="0" lang="nl-BE" sz="1400" b="1" i="0" u="none" strike="noStrike" kern="1200" cap="none" spc="5" normalizeH="0" baseline="0" noProof="0" dirty="0">
              <a:ln>
                <a:noFill/>
              </a:ln>
              <a:solidFill>
                <a:schemeClr val="tx1"/>
              </a:solidFill>
              <a:effectLst/>
              <a:uLnTx/>
              <a:uFillTx/>
              <a:latin typeface="+mj-lt"/>
              <a:ea typeface="+mn-ea"/>
              <a:cs typeface="Montserrat"/>
            </a:endParaRPr>
          </a:p>
          <a:p>
            <a:pPr marL="0" indent="0">
              <a:buNone/>
            </a:pPr>
            <a:endParaRPr lang="nl-BE" sz="1400" b="1" spc="5" dirty="0">
              <a:solidFill>
                <a:schemeClr val="tx1"/>
              </a:solidFill>
              <a:latin typeface="+mj-lt"/>
              <a:cs typeface="Montserrat"/>
            </a:endParaRPr>
          </a:p>
          <a:p>
            <a:pPr marL="0" indent="0">
              <a:buNone/>
            </a:pPr>
            <a:endParaRPr kumimoji="0" lang="nl-BE" sz="1400" b="1" i="0" u="none" strike="noStrike" kern="1200" cap="none" spc="5" normalizeH="0" baseline="0" noProof="0" dirty="0">
              <a:ln>
                <a:noFill/>
              </a:ln>
              <a:solidFill>
                <a:schemeClr val="tx1"/>
              </a:solidFill>
              <a:effectLst/>
              <a:uLnTx/>
              <a:uFillTx/>
              <a:latin typeface="+mj-lt"/>
              <a:ea typeface="+mn-ea"/>
              <a:cs typeface="Montserrat"/>
            </a:endParaRPr>
          </a:p>
          <a:p>
            <a:pPr marL="0" indent="0">
              <a:buNone/>
            </a:pPr>
            <a:endParaRPr lang="nl-BE" sz="1400" b="1" spc="5" dirty="0">
              <a:solidFill>
                <a:schemeClr val="tx1"/>
              </a:solidFill>
              <a:latin typeface="+mj-lt"/>
              <a:cs typeface="Montserrat"/>
            </a:endParaRPr>
          </a:p>
          <a:p>
            <a:pPr marL="0" indent="0">
              <a:buNone/>
            </a:pPr>
            <a:endParaRPr lang="en-US" sz="1400" spc="5" dirty="0">
              <a:solidFill>
                <a:schemeClr val="tx1"/>
              </a:solidFill>
              <a:latin typeface="Montserrat Semi"/>
              <a:cs typeface="Montserrat"/>
            </a:endParaRPr>
          </a:p>
          <a:p>
            <a:pPr marL="0" indent="0">
              <a:buNone/>
            </a:pPr>
            <a:endParaRPr lang="en-US" sz="1400" spc="5" dirty="0">
              <a:solidFill>
                <a:schemeClr val="tx1"/>
              </a:solidFill>
              <a:latin typeface="Montserrat Semi"/>
              <a:cs typeface="Montserrat"/>
            </a:endParaRPr>
          </a:p>
          <a:p>
            <a:pPr marL="0" indent="0">
              <a:buNone/>
            </a:pPr>
            <a:endParaRPr lang="en-US" sz="1400" spc="5" dirty="0">
              <a:solidFill>
                <a:schemeClr val="tx1"/>
              </a:solidFill>
              <a:latin typeface="Montserrat Semi"/>
              <a:cs typeface="Montserrat"/>
            </a:endParaRPr>
          </a:p>
          <a:p>
            <a:pPr marL="0" indent="0">
              <a:buNone/>
            </a:pPr>
            <a:r>
              <a:rPr lang="en-US" sz="1400" spc="5" dirty="0" err="1">
                <a:solidFill>
                  <a:schemeClr val="tx1"/>
                </a:solidFill>
                <a:latin typeface="Montserrat Semi"/>
                <a:cs typeface="Montserrat"/>
              </a:rPr>
              <a:t>Beide</a:t>
            </a:r>
            <a:r>
              <a:rPr lang="en-US" sz="1400" spc="5" dirty="0">
                <a:solidFill>
                  <a:schemeClr val="tx1"/>
                </a:solidFill>
                <a:latin typeface="Montserrat Semi"/>
                <a:cs typeface="Montserrat"/>
              </a:rPr>
              <a:t> </a:t>
            </a:r>
            <a:r>
              <a:rPr lang="en-US" sz="1400" spc="5" dirty="0" err="1">
                <a:solidFill>
                  <a:schemeClr val="tx1"/>
                </a:solidFill>
                <a:latin typeface="Montserrat Semi"/>
                <a:cs typeface="Montserrat"/>
              </a:rPr>
              <a:t>bewijzen</a:t>
            </a:r>
            <a:r>
              <a:rPr lang="en-US" sz="1400" spc="5" dirty="0">
                <a:solidFill>
                  <a:schemeClr val="tx1"/>
                </a:solidFill>
                <a:latin typeface="Montserrat Semi"/>
                <a:cs typeface="Montserrat"/>
              </a:rPr>
              <a:t> </a:t>
            </a:r>
            <a:r>
              <a:rPr lang="en-US" sz="1400" spc="5" dirty="0" err="1">
                <a:solidFill>
                  <a:schemeClr val="tx1"/>
                </a:solidFill>
                <a:latin typeface="Montserrat Semi"/>
                <a:cs typeface="Montserrat"/>
              </a:rPr>
              <a:t>zijn</a:t>
            </a:r>
            <a:r>
              <a:rPr lang="en-US" sz="1400" spc="5" dirty="0">
                <a:solidFill>
                  <a:schemeClr val="tx1"/>
                </a:solidFill>
                <a:latin typeface="Montserrat Semi"/>
                <a:cs typeface="Montserrat"/>
              </a:rPr>
              <a:t> </a:t>
            </a:r>
            <a:r>
              <a:rPr lang="en-US" sz="1400" spc="5" dirty="0" err="1">
                <a:solidFill>
                  <a:schemeClr val="tx1"/>
                </a:solidFill>
                <a:latin typeface="Montserrat Semi"/>
                <a:cs typeface="Montserrat"/>
              </a:rPr>
              <a:t>ook</a:t>
            </a:r>
            <a:r>
              <a:rPr lang="en-US" sz="1400" spc="5" dirty="0">
                <a:solidFill>
                  <a:schemeClr val="tx1"/>
                </a:solidFill>
                <a:latin typeface="Montserrat Semi"/>
                <a:cs typeface="Montserrat"/>
              </a:rPr>
              <a:t> </a:t>
            </a:r>
            <a:r>
              <a:rPr lang="en-US" sz="1400" spc="5" dirty="0" err="1">
                <a:solidFill>
                  <a:schemeClr val="tx1"/>
                </a:solidFill>
                <a:latin typeface="Montserrat Semi"/>
                <a:cs typeface="Montserrat"/>
              </a:rPr>
              <a:t>elkaars</a:t>
            </a:r>
            <a:r>
              <a:rPr lang="en-US" sz="1400" spc="5" dirty="0">
                <a:solidFill>
                  <a:schemeClr val="tx1"/>
                </a:solidFill>
                <a:latin typeface="Montserrat Semi"/>
                <a:cs typeface="Montserrat"/>
              </a:rPr>
              <a:t> duale!</a:t>
            </a:r>
            <a:endParaRPr kumimoji="0" lang="nl-BE" sz="1400" i="0" u="none" strike="noStrike" kern="1200" cap="none" spc="5" normalizeH="0" baseline="0" noProof="0" dirty="0">
              <a:ln>
                <a:noFill/>
              </a:ln>
              <a:solidFill>
                <a:schemeClr val="tx1"/>
              </a:solidFill>
              <a:effectLst/>
              <a:uLnTx/>
              <a:uFillTx/>
              <a:latin typeface="Montserrat Semi"/>
              <a:cs typeface="Montserrat"/>
            </a:endParaRPr>
          </a:p>
        </p:txBody>
      </p:sp>
      <p:pic>
        <p:nvPicPr>
          <p:cNvPr id="3" name="Afbeelding 2">
            <a:extLst>
              <a:ext uri="{FF2B5EF4-FFF2-40B4-BE49-F238E27FC236}">
                <a16:creationId xmlns:a16="http://schemas.microsoft.com/office/drawing/2014/main" id="{62191809-1F24-4108-F30B-1595285C07C5}"/>
              </a:ext>
            </a:extLst>
          </p:cNvPr>
          <p:cNvPicPr>
            <a:picLocks noChangeAspect="1"/>
          </p:cNvPicPr>
          <p:nvPr/>
        </p:nvPicPr>
        <p:blipFill>
          <a:blip r:embed="rId3"/>
          <a:stretch>
            <a:fillRect/>
          </a:stretch>
        </p:blipFill>
        <p:spPr>
          <a:xfrm>
            <a:off x="3757211" y="1600192"/>
            <a:ext cx="822991" cy="565414"/>
          </a:xfrm>
          <a:prstGeom prst="rect">
            <a:avLst/>
          </a:prstGeom>
        </p:spPr>
      </p:pic>
      <p:pic>
        <p:nvPicPr>
          <p:cNvPr id="5" name="Afbeelding 4">
            <a:extLst>
              <a:ext uri="{FF2B5EF4-FFF2-40B4-BE49-F238E27FC236}">
                <a16:creationId xmlns:a16="http://schemas.microsoft.com/office/drawing/2014/main" id="{5EEB25C1-AEE3-8D39-E625-C7D466A8B74D}"/>
              </a:ext>
            </a:extLst>
          </p:cNvPr>
          <p:cNvPicPr>
            <a:picLocks noChangeAspect="1"/>
          </p:cNvPicPr>
          <p:nvPr/>
        </p:nvPicPr>
        <p:blipFill>
          <a:blip r:embed="rId4"/>
          <a:stretch>
            <a:fillRect/>
          </a:stretch>
        </p:blipFill>
        <p:spPr>
          <a:xfrm>
            <a:off x="1646147" y="2954112"/>
            <a:ext cx="5891033" cy="881138"/>
          </a:xfrm>
          <a:prstGeom prst="rect">
            <a:avLst/>
          </a:prstGeom>
        </p:spPr>
      </p:pic>
    </p:spTree>
    <p:extLst>
      <p:ext uri="{BB962C8B-B14F-4D97-AF65-F5344CB8AC3E}">
        <p14:creationId xmlns:p14="http://schemas.microsoft.com/office/powerpoint/2010/main" val="13889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383058"/>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3.3.4 Eigenschap 4: </a:t>
            </a:r>
            <a:r>
              <a:rPr lang="nl-BE" sz="1600" b="1" dirty="0" err="1">
                <a:solidFill>
                  <a:srgbClr val="FF0000"/>
                </a:solidFill>
                <a:latin typeface="Montserrat Semi"/>
              </a:rPr>
              <a:t>idempotentie</a:t>
            </a:r>
            <a:r>
              <a:rPr lang="nl-BE" sz="1600" b="1" dirty="0">
                <a:solidFill>
                  <a:srgbClr val="FF0000"/>
                </a:solidFill>
                <a:latin typeface="Montserrat Semi"/>
              </a:rPr>
              <a:t> </a:t>
            </a:r>
            <a:endParaRPr lang="nl-BE" sz="1600" b="1" dirty="0">
              <a:solidFill>
                <a:srgbClr val="FF0000"/>
              </a:solidFill>
            </a:endParaRPr>
          </a:p>
          <a:p>
            <a:pPr marL="0" indent="0">
              <a:buNone/>
            </a:pPr>
            <a:endParaRPr lang="nl-BE" sz="800" b="1" dirty="0">
              <a:solidFill>
                <a:srgbClr val="FF0000"/>
              </a:solidFill>
            </a:endParaRPr>
          </a:p>
          <a:p>
            <a:pPr marL="0" indent="0">
              <a:buNone/>
            </a:pPr>
            <a:r>
              <a:rPr lang="nl-BE" sz="1600" dirty="0">
                <a:solidFill>
                  <a:schemeClr val="tx1"/>
                </a:solidFill>
              </a:rPr>
              <a:t>Wanneer de operator + toegepast wordt op tweemaal hetzelfde argument dan is het resultaat dat argument. </a:t>
            </a:r>
          </a:p>
          <a:p>
            <a:pPr marL="0" indent="0">
              <a:buNone/>
            </a:pPr>
            <a:r>
              <a:rPr lang="nl-BE" sz="1600" dirty="0">
                <a:solidFill>
                  <a:schemeClr val="tx1"/>
                </a:solidFill>
              </a:rPr>
              <a:t>Wanneer de operator · toegepast wordt op tweemaal hetzelfde argument dan is het resultaat dat argument. </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b="1" dirty="0">
                <a:solidFill>
                  <a:schemeClr val="tx1"/>
                </a:solidFill>
                <a:latin typeface="Montserrat Semi"/>
              </a:rPr>
              <a:t>3.3.5 Eigenschap 5:</a:t>
            </a:r>
            <a:r>
              <a:rPr lang="nl-BE" sz="1600" dirty="0">
                <a:solidFill>
                  <a:schemeClr val="tx1"/>
                </a:solidFill>
                <a:latin typeface="Montserrat Semi"/>
              </a:rPr>
              <a:t> </a:t>
            </a:r>
            <a:r>
              <a:rPr lang="nl-BE" sz="1600" b="1" dirty="0">
                <a:solidFill>
                  <a:srgbClr val="FF0000"/>
                </a:solidFill>
                <a:latin typeface="Montserrat Semi"/>
              </a:rPr>
              <a:t>begrenzing </a:t>
            </a:r>
            <a:endParaRPr lang="nl-BE" sz="1600" b="1" dirty="0">
              <a:solidFill>
                <a:srgbClr val="FF0000"/>
              </a:solidFill>
            </a:endParaRPr>
          </a:p>
          <a:p>
            <a:pPr marL="0" indent="0">
              <a:buNone/>
            </a:pPr>
            <a:r>
              <a:rPr lang="nl-BE" sz="1600" dirty="0">
                <a:solidFill>
                  <a:schemeClr val="tx1"/>
                </a:solidFill>
              </a:rPr>
              <a:t>Om het even welke waarde optellen bij 1 levert steeds 1. Om het even welke waarde vermenigvuldigen met 0 levert steeds 0.  </a:t>
            </a:r>
            <a:r>
              <a:rPr lang="nl-BE" sz="1600" dirty="0"/>
              <a:t>0</a:t>
            </a:r>
            <a:endParaRPr kumimoji="0" lang="en-US" sz="5400" b="1" i="0" u="none" strike="noStrike" kern="1200" cap="none" spc="5" normalizeH="0" baseline="0" noProof="0" dirty="0">
              <a:ln>
                <a:noFill/>
              </a:ln>
              <a:solidFill>
                <a:schemeClr val="tx1"/>
              </a:solidFill>
              <a:effectLst/>
              <a:uLnTx/>
              <a:uFillTx/>
              <a:latin typeface="+mj-lt"/>
              <a:ea typeface="+mn-ea"/>
              <a:cs typeface="Montserrat"/>
            </a:endParaRPr>
          </a:p>
          <a:p>
            <a:pPr marL="0" indent="0">
              <a:buNone/>
            </a:pPr>
            <a:endParaRPr lang="nl-BE" sz="1600" dirty="0">
              <a:solidFill>
                <a:schemeClr val="tx1"/>
              </a:solidFill>
            </a:endParaRPr>
          </a:p>
        </p:txBody>
      </p:sp>
      <p:pic>
        <p:nvPicPr>
          <p:cNvPr id="3" name="Afbeelding 2">
            <a:extLst>
              <a:ext uri="{FF2B5EF4-FFF2-40B4-BE49-F238E27FC236}">
                <a16:creationId xmlns:a16="http://schemas.microsoft.com/office/drawing/2014/main" id="{BEDC2B4F-0966-B6EF-EEFA-A01A77B2956D}"/>
              </a:ext>
            </a:extLst>
          </p:cNvPr>
          <p:cNvPicPr>
            <a:picLocks noChangeAspect="1"/>
          </p:cNvPicPr>
          <p:nvPr/>
        </p:nvPicPr>
        <p:blipFill>
          <a:blip r:embed="rId2"/>
          <a:stretch>
            <a:fillRect/>
          </a:stretch>
        </p:blipFill>
        <p:spPr>
          <a:xfrm>
            <a:off x="3431163" y="2635139"/>
            <a:ext cx="1337775" cy="726426"/>
          </a:xfrm>
          <a:prstGeom prst="rect">
            <a:avLst/>
          </a:prstGeom>
        </p:spPr>
      </p:pic>
      <p:pic>
        <p:nvPicPr>
          <p:cNvPr id="5" name="Afbeelding 4">
            <a:extLst>
              <a:ext uri="{FF2B5EF4-FFF2-40B4-BE49-F238E27FC236}">
                <a16:creationId xmlns:a16="http://schemas.microsoft.com/office/drawing/2014/main" id="{967D39F9-9850-DACE-3AE3-92255178C990}"/>
              </a:ext>
            </a:extLst>
          </p:cNvPr>
          <p:cNvPicPr>
            <a:picLocks noChangeAspect="1"/>
          </p:cNvPicPr>
          <p:nvPr/>
        </p:nvPicPr>
        <p:blipFill>
          <a:blip r:embed="rId3"/>
          <a:stretch>
            <a:fillRect/>
          </a:stretch>
        </p:blipFill>
        <p:spPr>
          <a:xfrm>
            <a:off x="4100051" y="4338963"/>
            <a:ext cx="1337775" cy="703725"/>
          </a:xfrm>
          <a:prstGeom prst="rect">
            <a:avLst/>
          </a:prstGeom>
        </p:spPr>
      </p:pic>
    </p:spTree>
    <p:extLst>
      <p:ext uri="{BB962C8B-B14F-4D97-AF65-F5344CB8AC3E}">
        <p14:creationId xmlns:p14="http://schemas.microsoft.com/office/powerpoint/2010/main" val="306644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685800" y="1393400"/>
            <a:ext cx="7772400" cy="1934262"/>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None/>
            </a:pPr>
            <a:r>
              <a:rPr lang="nl-BE" dirty="0">
                <a:latin typeface="Montserrat Semi"/>
              </a:rPr>
              <a:t>3.1. Definitie</a:t>
            </a:r>
          </a:p>
          <a:p>
            <a:pPr marL="457200" lvl="1" indent="0">
              <a:buNone/>
            </a:pPr>
            <a:r>
              <a:rPr lang="nl-BE">
                <a:latin typeface="Montserrat Semi"/>
              </a:rPr>
              <a:t>3.2. Dualiteitsbeginsel</a:t>
            </a:r>
          </a:p>
          <a:p>
            <a:pPr marL="457200" lvl="1" indent="0">
              <a:buNone/>
            </a:pPr>
            <a:r>
              <a:rPr lang="nl-BE" dirty="0">
                <a:latin typeface="Montserrat Semi"/>
              </a:rPr>
              <a:t>3.3. Eigenschappen</a:t>
            </a:r>
          </a:p>
          <a:p>
            <a:pPr marL="457200" lvl="1" indent="0">
              <a:buNone/>
            </a:pPr>
            <a:r>
              <a:rPr lang="nl-BE" dirty="0">
                <a:latin typeface="Montserrat Semi"/>
              </a:rPr>
              <a:t>3.4. Oefeningen </a:t>
            </a:r>
            <a:endParaRPr lang="nl-BE" dirty="0"/>
          </a:p>
          <a:p>
            <a:pPr marL="0" indent="0">
              <a:buNone/>
            </a:pPr>
            <a:endParaRPr lang="nl-BE" sz="1800" dirty="0">
              <a:latin typeface="Montserrat SemiBold" panose="00000700000000000000" pitchFamily="2" charset="0"/>
            </a:endParaRPr>
          </a:p>
          <a:p>
            <a:pPr marL="0" indent="0">
              <a:buNone/>
            </a:pPr>
            <a:endParaRPr lang="nl-BE" sz="1800" dirty="0">
              <a:latin typeface="Montserrat SemiBold" panose="00000700000000000000" pitchFamily="2" charset="0"/>
            </a:endParaRPr>
          </a:p>
        </p:txBody>
      </p:sp>
      <p:sp>
        <p:nvSpPr>
          <p:cNvPr id="12"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latin typeface="Montserrat ExtraBold" panose="00000900000000000000" pitchFamily="2" charset="0"/>
              </a:rPr>
              <a:t>Inhoud.</a:t>
            </a:r>
          </a:p>
        </p:txBody>
      </p:sp>
    </p:spTree>
    <p:extLst>
      <p:ext uri="{BB962C8B-B14F-4D97-AF65-F5344CB8AC3E}">
        <p14:creationId xmlns:p14="http://schemas.microsoft.com/office/powerpoint/2010/main" val="212547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3.3.6 Eigenschap 6</a:t>
            </a:r>
            <a:r>
              <a:rPr lang="nl-BE" sz="1600" dirty="0">
                <a:solidFill>
                  <a:schemeClr val="tx1"/>
                </a:solidFill>
                <a:latin typeface="Montserrat Semi"/>
              </a:rPr>
              <a:t>: </a:t>
            </a:r>
            <a:r>
              <a:rPr lang="nl-BE" sz="1600" b="1" dirty="0">
                <a:solidFill>
                  <a:srgbClr val="FF0000"/>
                </a:solidFill>
                <a:latin typeface="Montserrat Semi"/>
              </a:rPr>
              <a:t>absorptie</a:t>
            </a:r>
            <a:r>
              <a:rPr lang="nl-BE" sz="1600" dirty="0">
                <a:solidFill>
                  <a:schemeClr val="tx1"/>
                </a:solidFill>
                <a:latin typeface="Montserrat Semi"/>
              </a:rPr>
              <a:t> </a:t>
            </a:r>
            <a:endParaRPr lang="nl-BE" sz="1600" dirty="0">
              <a:solidFill>
                <a:schemeClr val="tx1"/>
              </a:solidFill>
            </a:endParaRPr>
          </a:p>
          <a:p>
            <a:pPr marL="0" indent="0">
              <a:buNone/>
            </a:pPr>
            <a:r>
              <a:rPr lang="nl-BE" sz="1600" dirty="0">
                <a:solidFill>
                  <a:schemeClr val="tx1"/>
                </a:solidFill>
              </a:rPr>
              <a:t>Een element x optellen bij een product waarin x voorkomt als factor levert steeds x. </a:t>
            </a:r>
          </a:p>
          <a:p>
            <a:pPr marL="0" indent="0">
              <a:buNone/>
            </a:pPr>
            <a:r>
              <a:rPr lang="nl-BE" sz="1600" dirty="0">
                <a:solidFill>
                  <a:schemeClr val="tx1"/>
                </a:solidFill>
              </a:rPr>
              <a:t>Een element x vermenigvuldigen met een som waarin x als term voorkomt levert steeds </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r>
              <a:rPr lang="nl-BE" sz="1600" b="1" dirty="0">
                <a:solidFill>
                  <a:schemeClr val="tx1"/>
                </a:solidFill>
                <a:latin typeface="Montserrat Semi"/>
              </a:rPr>
              <a:t>3.3.7 Eigenschap 7: </a:t>
            </a:r>
            <a:r>
              <a:rPr lang="nl-BE" sz="1600" b="1" dirty="0">
                <a:solidFill>
                  <a:srgbClr val="FF0000"/>
                </a:solidFill>
                <a:latin typeface="Montserrat Semi"/>
              </a:rPr>
              <a:t>associatief </a:t>
            </a:r>
            <a:endParaRPr lang="nl-BE" sz="1600" b="1" dirty="0">
              <a:solidFill>
                <a:srgbClr val="FF0000"/>
              </a:solidFill>
            </a:endParaRPr>
          </a:p>
          <a:p>
            <a:pPr marL="0" indent="0">
              <a:buNone/>
            </a:pPr>
            <a:r>
              <a:rPr lang="nl-BE" sz="1600" dirty="0">
                <a:solidFill>
                  <a:schemeClr val="tx1"/>
                </a:solidFill>
              </a:rPr>
              <a:t>Wanneer we drie elementen vermenigvuldigen dan kunnen we de haakjes verplaatsen zonder het resultaat te wijzigen. We kunnen de haakjes dus ook weglaten omdat de uitdrukking niet verkeerd kan begrepen worden. </a:t>
            </a:r>
          </a:p>
        </p:txBody>
      </p:sp>
      <p:pic>
        <p:nvPicPr>
          <p:cNvPr id="3" name="Afbeelding 2">
            <a:extLst>
              <a:ext uri="{FF2B5EF4-FFF2-40B4-BE49-F238E27FC236}">
                <a16:creationId xmlns:a16="http://schemas.microsoft.com/office/drawing/2014/main" id="{E72B1C56-8C19-75F1-06EF-02164E1BD2F0}"/>
              </a:ext>
            </a:extLst>
          </p:cNvPr>
          <p:cNvPicPr>
            <a:picLocks noChangeAspect="1"/>
          </p:cNvPicPr>
          <p:nvPr/>
        </p:nvPicPr>
        <p:blipFill>
          <a:blip r:embed="rId2"/>
          <a:stretch>
            <a:fillRect/>
          </a:stretch>
        </p:blipFill>
        <p:spPr>
          <a:xfrm>
            <a:off x="3376613" y="2133600"/>
            <a:ext cx="2043420" cy="748983"/>
          </a:xfrm>
          <a:prstGeom prst="rect">
            <a:avLst/>
          </a:prstGeom>
        </p:spPr>
      </p:pic>
      <p:pic>
        <p:nvPicPr>
          <p:cNvPr id="5" name="Afbeelding 4">
            <a:extLst>
              <a:ext uri="{FF2B5EF4-FFF2-40B4-BE49-F238E27FC236}">
                <a16:creationId xmlns:a16="http://schemas.microsoft.com/office/drawing/2014/main" id="{EBB2CEFB-9829-9D0B-3592-30E016E4E427}"/>
              </a:ext>
            </a:extLst>
          </p:cNvPr>
          <p:cNvPicPr>
            <a:picLocks noChangeAspect="1"/>
          </p:cNvPicPr>
          <p:nvPr/>
        </p:nvPicPr>
        <p:blipFill>
          <a:blip r:embed="rId3"/>
          <a:stretch>
            <a:fillRect/>
          </a:stretch>
        </p:blipFill>
        <p:spPr>
          <a:xfrm>
            <a:off x="2668459" y="3960094"/>
            <a:ext cx="4496395" cy="693022"/>
          </a:xfrm>
          <a:prstGeom prst="rect">
            <a:avLst/>
          </a:prstGeom>
        </p:spPr>
      </p:pic>
    </p:spTree>
    <p:extLst>
      <p:ext uri="{BB962C8B-B14F-4D97-AF65-F5344CB8AC3E}">
        <p14:creationId xmlns:p14="http://schemas.microsoft.com/office/powerpoint/2010/main" val="98211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3.3. Eigenschappen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600" b="1" dirty="0">
                <a:solidFill>
                  <a:schemeClr val="tx1"/>
                </a:solidFill>
                <a:latin typeface="Montserrat Semi"/>
              </a:rPr>
              <a:t>3.3.8 Eigenschap 8: </a:t>
            </a:r>
            <a:r>
              <a:rPr lang="nl-BE" sz="1600" b="1" dirty="0">
                <a:solidFill>
                  <a:srgbClr val="FF0000"/>
                </a:solidFill>
                <a:latin typeface="Montserrat Semi"/>
              </a:rPr>
              <a:t>wetten van de Morgan </a:t>
            </a:r>
            <a:endParaRPr lang="nl-BE" sz="1600" b="1" dirty="0">
              <a:solidFill>
                <a:srgbClr val="FF0000"/>
              </a:solidFill>
            </a:endParaRPr>
          </a:p>
          <a:p>
            <a:pPr marL="0" indent="0">
              <a:buNone/>
            </a:pPr>
            <a:r>
              <a:rPr lang="nl-BE" sz="1600" dirty="0">
                <a:solidFill>
                  <a:schemeClr val="tx1"/>
                </a:solidFill>
              </a:rPr>
              <a:t>Het complement van een som is het product van de complementen.</a:t>
            </a:r>
          </a:p>
          <a:p>
            <a:pPr marL="0" indent="0">
              <a:buNone/>
            </a:pPr>
            <a:r>
              <a:rPr lang="nl-BE" sz="1600" dirty="0">
                <a:solidFill>
                  <a:schemeClr val="tx1"/>
                </a:solidFill>
              </a:rPr>
              <a:t>Het complement van een product is de som van de complementen. </a:t>
            </a:r>
          </a:p>
          <a:p>
            <a:pPr marL="0" indent="0">
              <a:buNone/>
            </a:pPr>
            <a:endParaRPr kumimoji="0" lang="nl-BE" sz="1600" b="1" i="0" u="none" strike="noStrike" kern="1200" cap="none" spc="5" normalizeH="0" baseline="0" noProof="0" dirty="0">
              <a:ln>
                <a:noFill/>
              </a:ln>
              <a:solidFill>
                <a:schemeClr val="tx1"/>
              </a:solidFill>
              <a:effectLst/>
              <a:uLnTx/>
              <a:uFillTx/>
              <a:latin typeface="+mj-lt"/>
              <a:ea typeface="+mn-ea"/>
              <a:cs typeface="Montserrat"/>
            </a:endParaRPr>
          </a:p>
          <a:p>
            <a:pPr marL="0" indent="0">
              <a:buNone/>
            </a:pPr>
            <a:endParaRPr lang="nl-BE" sz="1600" b="1" spc="5" dirty="0">
              <a:solidFill>
                <a:schemeClr val="tx1"/>
              </a:solidFill>
              <a:latin typeface="+mj-lt"/>
              <a:cs typeface="Montserrat"/>
            </a:endParaRPr>
          </a:p>
          <a:p>
            <a:pPr marL="0" indent="0">
              <a:buNone/>
            </a:pPr>
            <a:endParaRPr kumimoji="0" lang="nl-BE" sz="1600" b="1" i="0" u="none" strike="noStrike" kern="1200" cap="none" spc="5" normalizeH="0" baseline="0" noProof="0" dirty="0">
              <a:ln>
                <a:noFill/>
              </a:ln>
              <a:solidFill>
                <a:schemeClr val="tx1"/>
              </a:solidFill>
              <a:effectLst/>
              <a:uLnTx/>
              <a:uFillTx/>
              <a:latin typeface="+mj-lt"/>
              <a:ea typeface="+mn-ea"/>
              <a:cs typeface="Montserrat"/>
            </a:endParaRPr>
          </a:p>
          <a:p>
            <a:pPr marL="0" indent="0">
              <a:buNone/>
            </a:pPr>
            <a:endParaRPr kumimoji="0" lang="en-US" sz="1600" b="1" i="0" u="none" strike="noStrike" kern="1200" cap="none" spc="5" normalizeH="0" baseline="0" noProof="0" dirty="0">
              <a:ln>
                <a:noFill/>
              </a:ln>
              <a:solidFill>
                <a:schemeClr val="tx1"/>
              </a:solidFill>
              <a:effectLst/>
              <a:uLnTx/>
              <a:uFillTx/>
              <a:latin typeface="+mj-lt"/>
              <a:ea typeface="+mn-ea"/>
              <a:cs typeface="Montserrat"/>
            </a:endParaRPr>
          </a:p>
        </p:txBody>
      </p:sp>
      <p:pic>
        <p:nvPicPr>
          <p:cNvPr id="3" name="Afbeelding 2">
            <a:extLst>
              <a:ext uri="{FF2B5EF4-FFF2-40B4-BE49-F238E27FC236}">
                <a16:creationId xmlns:a16="http://schemas.microsoft.com/office/drawing/2014/main" id="{06D17EA3-7FDF-B178-B678-8377C22C3329}"/>
              </a:ext>
            </a:extLst>
          </p:cNvPr>
          <p:cNvPicPr>
            <a:picLocks noChangeAspect="1"/>
          </p:cNvPicPr>
          <p:nvPr/>
        </p:nvPicPr>
        <p:blipFill>
          <a:blip r:embed="rId2"/>
          <a:stretch>
            <a:fillRect/>
          </a:stretch>
        </p:blipFill>
        <p:spPr>
          <a:xfrm>
            <a:off x="3395662" y="2176462"/>
            <a:ext cx="2352675" cy="790575"/>
          </a:xfrm>
          <a:prstGeom prst="rect">
            <a:avLst/>
          </a:prstGeom>
        </p:spPr>
      </p:pic>
    </p:spTree>
    <p:extLst>
      <p:ext uri="{BB962C8B-B14F-4D97-AF65-F5344CB8AC3E}">
        <p14:creationId xmlns:p14="http://schemas.microsoft.com/office/powerpoint/2010/main" val="88078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3.4. Oefeningen</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258256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28600" indent="-228600">
              <a:buAutoNum type="arabicPeriod"/>
            </a:pPr>
            <a:r>
              <a:rPr lang="nl-BE" sz="1600" dirty="0">
                <a:solidFill>
                  <a:schemeClr val="tx1"/>
                </a:solidFill>
              </a:rPr>
              <a:t>Geef het bewijs van de vierde, vijfde en zesde eigenschap: </a:t>
            </a:r>
            <a:r>
              <a:rPr lang="nl-BE" sz="1600" dirty="0" err="1">
                <a:solidFill>
                  <a:schemeClr val="tx1"/>
                </a:solidFill>
              </a:rPr>
              <a:t>idempotentie</a:t>
            </a:r>
            <a:r>
              <a:rPr lang="nl-BE" sz="1600" dirty="0">
                <a:solidFill>
                  <a:schemeClr val="tx1"/>
                </a:solidFill>
              </a:rPr>
              <a:t>, begrenzing en absorptie. </a:t>
            </a:r>
          </a:p>
          <a:p>
            <a:pPr marL="228600" indent="-228600">
              <a:buAutoNum type="arabicPeriod"/>
            </a:pPr>
            <a:r>
              <a:rPr lang="nl-BE" sz="1600" dirty="0">
                <a:solidFill>
                  <a:schemeClr val="bg2">
                    <a:lumMod val="85000"/>
                  </a:schemeClr>
                </a:solidFill>
              </a:rPr>
              <a:t>Hoe luiden de eigenschappen 5 en 6 voor de </a:t>
            </a:r>
            <a:r>
              <a:rPr lang="nl-BE" sz="1600" dirty="0" err="1">
                <a:solidFill>
                  <a:schemeClr val="bg2">
                    <a:lumMod val="85000"/>
                  </a:schemeClr>
                </a:solidFill>
              </a:rPr>
              <a:t>Boole-algebra</a:t>
            </a:r>
            <a:r>
              <a:rPr lang="nl-BE" sz="1600" dirty="0">
                <a:solidFill>
                  <a:schemeClr val="bg2">
                    <a:lumMod val="85000"/>
                  </a:schemeClr>
                </a:solidFill>
              </a:rPr>
              <a:t> (P(U), ∪, ∩, − , ∅, U). </a:t>
            </a:r>
          </a:p>
          <a:p>
            <a:pPr marL="228600" indent="-228600">
              <a:buAutoNum type="arabicPeriod"/>
            </a:pPr>
            <a:r>
              <a:rPr lang="nl-BE" sz="1600" dirty="0">
                <a:solidFill>
                  <a:schemeClr val="tx1"/>
                </a:solidFill>
              </a:rPr>
              <a:t>Stel dat (S, +, ·, − , 0, 1) een </a:t>
            </a:r>
            <a:r>
              <a:rPr lang="nl-BE" sz="1600" dirty="0" err="1">
                <a:solidFill>
                  <a:schemeClr val="tx1"/>
                </a:solidFill>
              </a:rPr>
              <a:t>Boole-algebra</a:t>
            </a:r>
            <a:r>
              <a:rPr lang="nl-BE" sz="1600" dirty="0">
                <a:solidFill>
                  <a:schemeClr val="tx1"/>
                </a:solidFill>
              </a:rPr>
              <a:t> is met x, y, </a:t>
            </a:r>
            <a:r>
              <a:rPr lang="nl-BE" sz="1600" dirty="0" err="1">
                <a:solidFill>
                  <a:schemeClr val="tx1"/>
                </a:solidFill>
              </a:rPr>
              <a:t>z</a:t>
            </a:r>
            <a:r>
              <a:rPr lang="nl-BE" sz="1600" dirty="0">
                <a:solidFill>
                  <a:schemeClr val="tx1"/>
                </a:solidFill>
              </a:rPr>
              <a:t> ∈ S. Bepaal het complement en de duale uitdrukking van:</a:t>
            </a:r>
          </a:p>
          <a:p>
            <a:pPr marL="228600" indent="-228600">
              <a:buAutoNum type="arabicPeriod"/>
            </a:pPr>
            <a:endParaRPr lang="nl-BE" sz="1600" dirty="0">
              <a:solidFill>
                <a:schemeClr val="tx1"/>
              </a:solidFill>
            </a:endParaRPr>
          </a:p>
          <a:p>
            <a:pPr marL="0" indent="0">
              <a:buNone/>
            </a:pPr>
            <a:r>
              <a:rPr lang="nl-BE" sz="1600" dirty="0">
                <a:solidFill>
                  <a:schemeClr val="tx1"/>
                </a:solidFill>
              </a:rPr>
              <a:t> </a:t>
            </a:r>
          </a:p>
          <a:p>
            <a:pPr>
              <a:buFont typeface="+mj-lt"/>
              <a:buAutoNum type="arabicPeriod" startAt="4"/>
            </a:pPr>
            <a:r>
              <a:rPr lang="nl-BE" sz="1600" dirty="0">
                <a:solidFill>
                  <a:schemeClr val="tx1"/>
                </a:solidFill>
              </a:rPr>
              <a:t>Stel dat (S, +, ·, − , 0, 1) een </a:t>
            </a:r>
            <a:r>
              <a:rPr lang="nl-BE" sz="1600" dirty="0" err="1">
                <a:solidFill>
                  <a:schemeClr val="tx1"/>
                </a:solidFill>
              </a:rPr>
              <a:t>Boole-algebra</a:t>
            </a:r>
            <a:r>
              <a:rPr lang="nl-BE" sz="1600" dirty="0">
                <a:solidFill>
                  <a:schemeClr val="tx1"/>
                </a:solidFill>
              </a:rPr>
              <a:t> is met x, y, </a:t>
            </a:r>
            <a:r>
              <a:rPr lang="nl-BE" sz="1600" dirty="0" err="1">
                <a:solidFill>
                  <a:schemeClr val="tx1"/>
                </a:solidFill>
              </a:rPr>
              <a:t>z</a:t>
            </a:r>
            <a:r>
              <a:rPr lang="nl-BE" sz="1600" dirty="0">
                <a:solidFill>
                  <a:schemeClr val="tx1"/>
                </a:solidFill>
              </a:rPr>
              <a:t>, u ∈ S. Toon de geldigheid van de volgende uitdrukkingen aan door te steunen op de axioma’s en eigenschappen van een </a:t>
            </a:r>
            <a:r>
              <a:rPr lang="nl-BE" sz="1600" dirty="0" err="1">
                <a:solidFill>
                  <a:schemeClr val="tx1"/>
                </a:solidFill>
              </a:rPr>
              <a:t>Boole-algebra</a:t>
            </a:r>
            <a:r>
              <a:rPr lang="nl-BE" sz="1600" dirty="0">
                <a:solidFill>
                  <a:schemeClr val="tx1"/>
                </a:solidFill>
              </a:rPr>
              <a:t>. </a:t>
            </a:r>
          </a:p>
          <a:p>
            <a:pPr>
              <a:buFont typeface="+mj-lt"/>
              <a:buAutoNum type="arabicPeriod" startAt="4"/>
            </a:pPr>
            <a:endParaRPr lang="nl-BE" sz="1600" dirty="0">
              <a:solidFill>
                <a:schemeClr val="tx1"/>
              </a:solidFill>
            </a:endParaRPr>
          </a:p>
          <a:p>
            <a:pPr>
              <a:buFont typeface="+mj-lt"/>
              <a:buAutoNum type="arabicPeriod" startAt="4"/>
            </a:pPr>
            <a:endParaRPr lang="nl-BE" sz="1600" dirty="0">
              <a:solidFill>
                <a:schemeClr val="tx1"/>
              </a:solidFill>
            </a:endParaRPr>
          </a:p>
          <a:p>
            <a:pPr marL="0" indent="0">
              <a:buNone/>
            </a:pPr>
            <a:endParaRPr lang="nl-BE" sz="1400" dirty="0">
              <a:solidFill>
                <a:schemeClr val="tx1"/>
              </a:solidFill>
            </a:endParaRPr>
          </a:p>
        </p:txBody>
      </p:sp>
      <p:pic>
        <p:nvPicPr>
          <p:cNvPr id="3" name="Afbeelding 2">
            <a:extLst>
              <a:ext uri="{FF2B5EF4-FFF2-40B4-BE49-F238E27FC236}">
                <a16:creationId xmlns:a16="http://schemas.microsoft.com/office/drawing/2014/main" id="{C56D9B2F-C5A5-0297-9E2F-26D6ACB64A2B}"/>
              </a:ext>
            </a:extLst>
          </p:cNvPr>
          <p:cNvPicPr>
            <a:picLocks noChangeAspect="1"/>
          </p:cNvPicPr>
          <p:nvPr/>
        </p:nvPicPr>
        <p:blipFill>
          <a:blip r:embed="rId2"/>
          <a:stretch>
            <a:fillRect/>
          </a:stretch>
        </p:blipFill>
        <p:spPr>
          <a:xfrm>
            <a:off x="3214207" y="2356601"/>
            <a:ext cx="1943947" cy="558885"/>
          </a:xfrm>
          <a:prstGeom prst="rect">
            <a:avLst/>
          </a:prstGeom>
        </p:spPr>
      </p:pic>
      <p:pic>
        <p:nvPicPr>
          <p:cNvPr id="5" name="Afbeelding 4">
            <a:extLst>
              <a:ext uri="{FF2B5EF4-FFF2-40B4-BE49-F238E27FC236}">
                <a16:creationId xmlns:a16="http://schemas.microsoft.com/office/drawing/2014/main" id="{57C97534-EFC0-0A5A-92F8-BDE245FC28A7}"/>
              </a:ext>
            </a:extLst>
          </p:cNvPr>
          <p:cNvPicPr>
            <a:picLocks noChangeAspect="1"/>
          </p:cNvPicPr>
          <p:nvPr/>
        </p:nvPicPr>
        <p:blipFill>
          <a:blip r:embed="rId3"/>
          <a:stretch>
            <a:fillRect/>
          </a:stretch>
        </p:blipFill>
        <p:spPr>
          <a:xfrm>
            <a:off x="2649272" y="3502442"/>
            <a:ext cx="4789146" cy="1363880"/>
          </a:xfrm>
          <a:prstGeom prst="rect">
            <a:avLst/>
          </a:prstGeom>
        </p:spPr>
      </p:pic>
    </p:spTree>
    <p:extLst>
      <p:ext uri="{BB962C8B-B14F-4D97-AF65-F5344CB8AC3E}">
        <p14:creationId xmlns:p14="http://schemas.microsoft.com/office/powerpoint/2010/main" val="3477294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1: </a:t>
            </a:r>
          </a:p>
          <a:p>
            <a:pPr marL="0" indent="0">
              <a:buNone/>
            </a:pPr>
            <a:r>
              <a:rPr lang="nl-BE" sz="1800" b="1" dirty="0">
                <a:latin typeface="+mn-lt"/>
              </a:rPr>
              <a:t>Eigenschap 4: </a:t>
            </a:r>
            <a:r>
              <a:rPr lang="nl-BE" sz="1800" b="1" dirty="0" err="1">
                <a:latin typeface="+mn-lt"/>
              </a:rPr>
              <a:t>idempotentie</a:t>
            </a:r>
            <a:endParaRPr lang="nl-BE" sz="1800" b="1" dirty="0">
              <a:latin typeface="+mn-lt"/>
            </a:endParaRPr>
          </a:p>
          <a:p>
            <a:endParaRPr lang="nl-BE" sz="1800" b="1" dirty="0">
              <a:latin typeface="+mn-lt"/>
            </a:endParaRPr>
          </a:p>
          <a:p>
            <a:pPr marL="0" indent="0">
              <a:buNone/>
            </a:pPr>
            <a:endParaRPr lang="nl-BE" sz="1500" dirty="0">
              <a:latin typeface="+mn-lt"/>
            </a:endParaRPr>
          </a:p>
          <a:p>
            <a:pPr marL="0" indent="0">
              <a:buNone/>
            </a:pPr>
            <a:r>
              <a:rPr lang="nl-BE" sz="1500" dirty="0">
                <a:latin typeface="+mn-lt"/>
              </a:rPr>
              <a:t>Bewijs:</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a:t>
            </a:r>
          </a:p>
        </p:txBody>
      </p:sp>
      <p:pic>
        <p:nvPicPr>
          <p:cNvPr id="4" name="Afbeelding 3"/>
          <p:cNvPicPr>
            <a:picLocks noChangeAspect="1"/>
          </p:cNvPicPr>
          <p:nvPr/>
        </p:nvPicPr>
        <p:blipFill>
          <a:blip r:embed="rId2"/>
          <a:stretch>
            <a:fillRect/>
          </a:stretch>
        </p:blipFill>
        <p:spPr>
          <a:xfrm>
            <a:off x="1539988" y="1709453"/>
            <a:ext cx="1100138" cy="464344"/>
          </a:xfrm>
          <a:prstGeom prst="rect">
            <a:avLst/>
          </a:prstGeom>
        </p:spPr>
      </p:pic>
      <p:pic>
        <p:nvPicPr>
          <p:cNvPr id="6" name="Afbeelding 5"/>
          <p:cNvPicPr>
            <a:picLocks noChangeAspect="1"/>
          </p:cNvPicPr>
          <p:nvPr/>
        </p:nvPicPr>
        <p:blipFill>
          <a:blip r:embed="rId3"/>
          <a:stretch>
            <a:fillRect/>
          </a:stretch>
        </p:blipFill>
        <p:spPr>
          <a:xfrm>
            <a:off x="1539988" y="2911362"/>
            <a:ext cx="5386388" cy="1035844"/>
          </a:xfrm>
          <a:prstGeom prst="rect">
            <a:avLst/>
          </a:prstGeom>
        </p:spPr>
      </p:pic>
    </p:spTree>
    <p:extLst>
      <p:ext uri="{BB962C8B-B14F-4D97-AF65-F5344CB8AC3E}">
        <p14:creationId xmlns:p14="http://schemas.microsoft.com/office/powerpoint/2010/main" val="220177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1: </a:t>
            </a:r>
          </a:p>
          <a:p>
            <a:pPr marL="0" indent="0">
              <a:buNone/>
            </a:pPr>
            <a:r>
              <a:rPr lang="nl-BE" sz="1800" b="1" dirty="0">
                <a:latin typeface="+mn-lt"/>
              </a:rPr>
              <a:t>Eigenschap 5: begrenzing</a:t>
            </a:r>
          </a:p>
          <a:p>
            <a:endParaRPr lang="nl-BE" sz="1800" b="1" dirty="0">
              <a:latin typeface="+mn-lt"/>
            </a:endParaRPr>
          </a:p>
          <a:p>
            <a:pPr marL="0" indent="0">
              <a:buNone/>
            </a:pPr>
            <a:endParaRPr lang="nl-BE" sz="1500" dirty="0">
              <a:latin typeface="+mn-lt"/>
            </a:endParaRPr>
          </a:p>
          <a:p>
            <a:pPr marL="0" indent="0">
              <a:buNone/>
            </a:pPr>
            <a:r>
              <a:rPr lang="nl-BE" sz="1500" dirty="0">
                <a:latin typeface="+mn-lt"/>
              </a:rPr>
              <a:t>Bewijs:</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a:t>
            </a:r>
          </a:p>
        </p:txBody>
      </p:sp>
      <p:pic>
        <p:nvPicPr>
          <p:cNvPr id="5" name="Afbeelding 4"/>
          <p:cNvPicPr>
            <a:picLocks noChangeAspect="1"/>
          </p:cNvPicPr>
          <p:nvPr/>
        </p:nvPicPr>
        <p:blipFill>
          <a:blip r:embed="rId2"/>
          <a:stretch>
            <a:fillRect/>
          </a:stretch>
        </p:blipFill>
        <p:spPr>
          <a:xfrm>
            <a:off x="1539989" y="1684449"/>
            <a:ext cx="992981" cy="514350"/>
          </a:xfrm>
          <a:prstGeom prst="rect">
            <a:avLst/>
          </a:prstGeom>
        </p:spPr>
      </p:pic>
      <p:pic>
        <p:nvPicPr>
          <p:cNvPr id="7" name="Afbeelding 6"/>
          <p:cNvPicPr>
            <a:picLocks noChangeAspect="1"/>
          </p:cNvPicPr>
          <p:nvPr/>
        </p:nvPicPr>
        <p:blipFill>
          <a:blip r:embed="rId3"/>
          <a:stretch>
            <a:fillRect/>
          </a:stretch>
        </p:blipFill>
        <p:spPr>
          <a:xfrm>
            <a:off x="1539989" y="2861182"/>
            <a:ext cx="5343525" cy="1021556"/>
          </a:xfrm>
          <a:prstGeom prst="rect">
            <a:avLst/>
          </a:prstGeom>
        </p:spPr>
      </p:pic>
    </p:spTree>
    <p:extLst>
      <p:ext uri="{BB962C8B-B14F-4D97-AF65-F5344CB8AC3E}">
        <p14:creationId xmlns:p14="http://schemas.microsoft.com/office/powerpoint/2010/main" val="46129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1: </a:t>
            </a:r>
          </a:p>
          <a:p>
            <a:pPr marL="0" indent="0">
              <a:buNone/>
            </a:pPr>
            <a:r>
              <a:rPr lang="nl-BE" sz="1800" b="1" dirty="0">
                <a:latin typeface="+mn-lt"/>
              </a:rPr>
              <a:t>Eigenschap 6: absorptie</a:t>
            </a:r>
          </a:p>
          <a:p>
            <a:endParaRPr lang="nl-BE" sz="1800" b="1" dirty="0">
              <a:latin typeface="+mn-lt"/>
            </a:endParaRPr>
          </a:p>
          <a:p>
            <a:pPr marL="0" indent="0">
              <a:buNone/>
            </a:pPr>
            <a:endParaRPr lang="nl-BE" sz="1500" dirty="0">
              <a:latin typeface="+mn-lt"/>
            </a:endParaRPr>
          </a:p>
          <a:p>
            <a:pPr marL="0" indent="0">
              <a:buNone/>
            </a:pPr>
            <a:r>
              <a:rPr lang="nl-BE" sz="1500" dirty="0">
                <a:latin typeface="+mn-lt"/>
              </a:rPr>
              <a:t>Bewijs:</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(vervolg)</a:t>
            </a:r>
          </a:p>
        </p:txBody>
      </p:sp>
      <p:pic>
        <p:nvPicPr>
          <p:cNvPr id="4" name="Afbeelding 3"/>
          <p:cNvPicPr>
            <a:picLocks noChangeAspect="1"/>
          </p:cNvPicPr>
          <p:nvPr/>
        </p:nvPicPr>
        <p:blipFill>
          <a:blip r:embed="rId2"/>
          <a:stretch>
            <a:fillRect/>
          </a:stretch>
        </p:blipFill>
        <p:spPr>
          <a:xfrm>
            <a:off x="1539988" y="1687934"/>
            <a:ext cx="1357313" cy="457200"/>
          </a:xfrm>
          <a:prstGeom prst="rect">
            <a:avLst/>
          </a:prstGeom>
        </p:spPr>
      </p:pic>
      <p:pic>
        <p:nvPicPr>
          <p:cNvPr id="6" name="Afbeelding 5"/>
          <p:cNvPicPr>
            <a:picLocks noChangeAspect="1"/>
          </p:cNvPicPr>
          <p:nvPr/>
        </p:nvPicPr>
        <p:blipFill>
          <a:blip r:embed="rId3"/>
          <a:stretch>
            <a:fillRect/>
          </a:stretch>
        </p:blipFill>
        <p:spPr>
          <a:xfrm>
            <a:off x="1539989" y="2814586"/>
            <a:ext cx="6036469" cy="1014413"/>
          </a:xfrm>
          <a:prstGeom prst="rect">
            <a:avLst/>
          </a:prstGeom>
        </p:spPr>
      </p:pic>
    </p:spTree>
    <p:extLst>
      <p:ext uri="{BB962C8B-B14F-4D97-AF65-F5344CB8AC3E}">
        <p14:creationId xmlns:p14="http://schemas.microsoft.com/office/powerpoint/2010/main" val="380162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2: </a:t>
            </a:r>
            <a:r>
              <a:rPr lang="nl-BE" sz="1800" dirty="0">
                <a:latin typeface="+mn-lt"/>
              </a:rPr>
              <a:t>(S,+,·,− ,0,1) is een </a:t>
            </a:r>
            <a:r>
              <a:rPr lang="nl-BE" sz="1800" dirty="0" err="1">
                <a:latin typeface="+mn-lt"/>
              </a:rPr>
              <a:t>Boole-algebra</a:t>
            </a:r>
            <a:r>
              <a:rPr lang="nl-BE" sz="1800" dirty="0">
                <a:latin typeface="+mn-lt"/>
              </a:rPr>
              <a:t> met </a:t>
            </a:r>
            <a:r>
              <a:rPr lang="nl-BE" sz="1800" dirty="0" err="1">
                <a:latin typeface="+mn-lt"/>
              </a:rPr>
              <a:t>x,y,z</a:t>
            </a:r>
            <a:r>
              <a:rPr lang="nl-BE" sz="1800" dirty="0">
                <a:latin typeface="+mn-lt"/>
              </a:rPr>
              <a:t> ∈ S. </a:t>
            </a:r>
          </a:p>
          <a:p>
            <a:pPr marL="0" indent="0">
              <a:buNone/>
            </a:pPr>
            <a:r>
              <a:rPr lang="nl-BE" sz="1800" dirty="0">
                <a:latin typeface="+mn-lt"/>
              </a:rPr>
              <a:t>Bepaal het complement en de duale uitdrukking van:</a:t>
            </a:r>
          </a:p>
          <a:p>
            <a:pPr marL="0" indent="0">
              <a:buNone/>
            </a:pPr>
            <a:endParaRPr lang="nl-BE" sz="1800" b="1" dirty="0">
              <a:latin typeface="+mn-lt"/>
            </a:endParaRPr>
          </a:p>
          <a:p>
            <a:pPr marL="0" indent="0">
              <a:buNone/>
            </a:pPr>
            <a:endParaRPr lang="nl-BE" sz="1500" dirty="0">
              <a:latin typeface="+mn-lt"/>
            </a:endParaRPr>
          </a:p>
          <a:p>
            <a:pPr marL="0" indent="0">
              <a:buNone/>
            </a:pPr>
            <a:r>
              <a:rPr lang="nl-BE" sz="1500" dirty="0">
                <a:latin typeface="+mn-lt"/>
              </a:rPr>
              <a:t>Oplossing:</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(vervolg)</a:t>
            </a:r>
          </a:p>
        </p:txBody>
      </p:sp>
      <p:pic>
        <p:nvPicPr>
          <p:cNvPr id="5" name="Afbeelding 4"/>
          <p:cNvPicPr>
            <a:picLocks noChangeAspect="1"/>
          </p:cNvPicPr>
          <p:nvPr/>
        </p:nvPicPr>
        <p:blipFill>
          <a:blip r:embed="rId2"/>
          <a:stretch>
            <a:fillRect/>
          </a:stretch>
        </p:blipFill>
        <p:spPr>
          <a:xfrm>
            <a:off x="957263" y="2563965"/>
            <a:ext cx="6772275" cy="2064544"/>
          </a:xfrm>
          <a:prstGeom prst="rect">
            <a:avLst/>
          </a:prstGeom>
        </p:spPr>
      </p:pic>
      <p:pic>
        <p:nvPicPr>
          <p:cNvPr id="7" name="Picture 47399"/>
          <p:cNvPicPr/>
          <p:nvPr/>
        </p:nvPicPr>
        <p:blipFill>
          <a:blip r:embed="rId3"/>
          <a:stretch>
            <a:fillRect/>
          </a:stretch>
        </p:blipFill>
        <p:spPr>
          <a:xfrm>
            <a:off x="1218043" y="1760695"/>
            <a:ext cx="1912481" cy="401207"/>
          </a:xfrm>
          <a:prstGeom prst="rect">
            <a:avLst/>
          </a:prstGeom>
        </p:spPr>
      </p:pic>
    </p:spTree>
    <p:extLst>
      <p:ext uri="{BB962C8B-B14F-4D97-AF65-F5344CB8AC3E}">
        <p14:creationId xmlns:p14="http://schemas.microsoft.com/office/powerpoint/2010/main" val="16965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3:</a:t>
            </a:r>
            <a:r>
              <a:rPr lang="nl-BE" sz="900" b="1" dirty="0"/>
              <a:t> </a:t>
            </a:r>
            <a:r>
              <a:rPr lang="nl-BE" sz="1800" dirty="0">
                <a:latin typeface="+mn-lt"/>
              </a:rPr>
              <a:t>Stel (S,+,·,− ,0,1) een </a:t>
            </a:r>
            <a:r>
              <a:rPr lang="nl-BE" sz="1800" dirty="0" err="1">
                <a:latin typeface="+mn-lt"/>
              </a:rPr>
              <a:t>boole-algebra</a:t>
            </a:r>
            <a:r>
              <a:rPr lang="nl-BE" sz="1800" dirty="0">
                <a:latin typeface="+mn-lt"/>
              </a:rPr>
              <a:t> met </a:t>
            </a:r>
            <a:r>
              <a:rPr lang="nl-BE" sz="1800" dirty="0" err="1">
                <a:latin typeface="+mn-lt"/>
              </a:rPr>
              <a:t>x,y,z,u</a:t>
            </a:r>
            <a:r>
              <a:rPr lang="nl-BE" sz="1800" dirty="0">
                <a:latin typeface="+mn-lt"/>
              </a:rPr>
              <a:t> ∈ S. Toon de geldigheid van de volgende uitdrukkingen aan door te steunen op de axioma’s en eigenschappen van een </a:t>
            </a:r>
            <a:r>
              <a:rPr lang="nl-BE" sz="1800" dirty="0" err="1">
                <a:latin typeface="+mn-lt"/>
              </a:rPr>
              <a:t>boole-algebra</a:t>
            </a:r>
            <a:r>
              <a:rPr lang="nl-BE" sz="900" dirty="0">
                <a:latin typeface="+mn-lt"/>
              </a:rPr>
              <a:t>.</a:t>
            </a:r>
          </a:p>
          <a:p>
            <a:r>
              <a:rPr lang="nl-BE" sz="1350" dirty="0">
                <a:latin typeface="+mn-lt"/>
              </a:rPr>
              <a:t>Opgave a)</a:t>
            </a:r>
          </a:p>
          <a:p>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a:p>
            <a:r>
              <a:rPr lang="nl-BE" sz="1350" dirty="0">
                <a:latin typeface="+mn-lt"/>
              </a:rPr>
              <a:t>Opgave b)</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(vervolg)</a:t>
            </a:r>
          </a:p>
        </p:txBody>
      </p:sp>
      <p:pic>
        <p:nvPicPr>
          <p:cNvPr id="4" name="Afbeelding 3"/>
          <p:cNvPicPr>
            <a:picLocks noChangeAspect="1"/>
          </p:cNvPicPr>
          <p:nvPr/>
        </p:nvPicPr>
        <p:blipFill>
          <a:blip r:embed="rId2"/>
          <a:stretch>
            <a:fillRect/>
          </a:stretch>
        </p:blipFill>
        <p:spPr>
          <a:xfrm>
            <a:off x="2401418" y="1955757"/>
            <a:ext cx="4522247" cy="1556239"/>
          </a:xfrm>
          <a:prstGeom prst="rect">
            <a:avLst/>
          </a:prstGeom>
        </p:spPr>
      </p:pic>
      <p:pic>
        <p:nvPicPr>
          <p:cNvPr id="6" name="Afbeelding 5"/>
          <p:cNvPicPr>
            <a:picLocks noChangeAspect="1"/>
          </p:cNvPicPr>
          <p:nvPr/>
        </p:nvPicPr>
        <p:blipFill>
          <a:blip r:embed="rId3"/>
          <a:stretch>
            <a:fillRect/>
          </a:stretch>
        </p:blipFill>
        <p:spPr>
          <a:xfrm>
            <a:off x="1846048" y="3580549"/>
            <a:ext cx="5604620" cy="1358901"/>
          </a:xfrm>
          <a:prstGeom prst="rect">
            <a:avLst/>
          </a:prstGeom>
        </p:spPr>
      </p:pic>
    </p:spTree>
    <p:extLst>
      <p:ext uri="{BB962C8B-B14F-4D97-AF65-F5344CB8AC3E}">
        <p14:creationId xmlns:p14="http://schemas.microsoft.com/office/powerpoint/2010/main" val="179444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3:</a:t>
            </a:r>
            <a:r>
              <a:rPr lang="nl-BE" sz="900" b="1" dirty="0"/>
              <a:t> </a:t>
            </a:r>
            <a:r>
              <a:rPr lang="nl-BE" sz="1800" dirty="0">
                <a:latin typeface="+mn-lt"/>
              </a:rPr>
              <a:t>Stel (S,+,·,− ,0,1) een </a:t>
            </a:r>
            <a:r>
              <a:rPr lang="nl-BE" sz="1800" dirty="0" err="1">
                <a:latin typeface="+mn-lt"/>
              </a:rPr>
              <a:t>boole-algebra</a:t>
            </a:r>
            <a:r>
              <a:rPr lang="nl-BE" sz="1800" dirty="0">
                <a:latin typeface="+mn-lt"/>
              </a:rPr>
              <a:t> met </a:t>
            </a:r>
            <a:r>
              <a:rPr lang="nl-BE" sz="1800" dirty="0" err="1">
                <a:latin typeface="+mn-lt"/>
              </a:rPr>
              <a:t>x,y,z,u</a:t>
            </a:r>
            <a:r>
              <a:rPr lang="nl-BE" sz="1800" dirty="0">
                <a:latin typeface="+mn-lt"/>
              </a:rPr>
              <a:t> ∈ S. Toon de geldigheid van de volgende uitdrukkingen aan door te steunen op de axioma’s en eigenschappen van een </a:t>
            </a:r>
            <a:r>
              <a:rPr lang="nl-BE" sz="1800" dirty="0" err="1">
                <a:latin typeface="+mn-lt"/>
              </a:rPr>
              <a:t>boole-algebra</a:t>
            </a:r>
            <a:r>
              <a:rPr lang="nl-BE" sz="900" dirty="0">
                <a:latin typeface="+mn-lt"/>
              </a:rPr>
              <a:t>.</a:t>
            </a:r>
          </a:p>
          <a:p>
            <a:r>
              <a:rPr lang="nl-BE" sz="1350" dirty="0">
                <a:latin typeface="+mn-lt"/>
              </a:rPr>
              <a:t>Opgave a)</a:t>
            </a:r>
          </a:p>
          <a:p>
            <a:endParaRPr lang="nl-BE" sz="1350" dirty="0">
              <a:latin typeface="+mn-lt"/>
            </a:endParaRPr>
          </a:p>
          <a:p>
            <a:endParaRPr lang="nl-BE" sz="1350" dirty="0">
              <a:latin typeface="+mn-lt"/>
            </a:endParaRPr>
          </a:p>
          <a:p>
            <a:pPr marL="0" indent="0">
              <a:buNone/>
            </a:pPr>
            <a:endParaRPr lang="nl-BE" sz="1350" dirty="0">
              <a:latin typeface="+mn-lt"/>
            </a:endParaRPr>
          </a:p>
          <a:p>
            <a:endParaRPr lang="nl-BE" sz="1350" dirty="0">
              <a:latin typeface="+mn-lt"/>
            </a:endParaRPr>
          </a:p>
          <a:p>
            <a:endParaRPr lang="nl-BE" sz="1350" dirty="0">
              <a:latin typeface="+mn-lt"/>
            </a:endParaRPr>
          </a:p>
          <a:p>
            <a:r>
              <a:rPr lang="nl-BE" sz="1350" dirty="0">
                <a:latin typeface="+mn-lt"/>
              </a:rPr>
              <a:t>Opgave b)</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(vervolg)</a:t>
            </a:r>
          </a:p>
        </p:txBody>
      </p:sp>
      <p:pic>
        <p:nvPicPr>
          <p:cNvPr id="4" name="Afbeelding 3"/>
          <p:cNvPicPr>
            <a:picLocks noChangeAspect="1"/>
          </p:cNvPicPr>
          <p:nvPr/>
        </p:nvPicPr>
        <p:blipFill>
          <a:blip r:embed="rId2"/>
          <a:stretch>
            <a:fillRect/>
          </a:stretch>
        </p:blipFill>
        <p:spPr>
          <a:xfrm>
            <a:off x="2298500" y="1895414"/>
            <a:ext cx="3682354" cy="1267207"/>
          </a:xfrm>
          <a:prstGeom prst="rect">
            <a:avLst/>
          </a:prstGeom>
        </p:spPr>
      </p:pic>
      <p:pic>
        <p:nvPicPr>
          <p:cNvPr id="6" name="Afbeelding 5"/>
          <p:cNvPicPr>
            <a:picLocks noChangeAspect="1"/>
          </p:cNvPicPr>
          <p:nvPr/>
        </p:nvPicPr>
        <p:blipFill>
          <a:blip r:embed="rId3"/>
          <a:stretch>
            <a:fillRect/>
          </a:stretch>
        </p:blipFill>
        <p:spPr>
          <a:xfrm>
            <a:off x="2298500" y="3522478"/>
            <a:ext cx="4649579" cy="1127340"/>
          </a:xfrm>
          <a:prstGeom prst="rect">
            <a:avLst/>
          </a:prstGeom>
        </p:spPr>
      </p:pic>
    </p:spTree>
    <p:extLst>
      <p:ext uri="{BB962C8B-B14F-4D97-AF65-F5344CB8AC3E}">
        <p14:creationId xmlns:p14="http://schemas.microsoft.com/office/powerpoint/2010/main" val="4153370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3:</a:t>
            </a:r>
            <a:r>
              <a:rPr lang="nl-BE" sz="900" b="1" dirty="0"/>
              <a:t> </a:t>
            </a:r>
            <a:r>
              <a:rPr lang="nl-BE" sz="1800" dirty="0">
                <a:latin typeface="+mn-lt"/>
              </a:rPr>
              <a:t>Stel (S,+,·,− ,0,1) een </a:t>
            </a:r>
            <a:r>
              <a:rPr lang="nl-BE" sz="1800" dirty="0" err="1">
                <a:latin typeface="+mn-lt"/>
              </a:rPr>
              <a:t>boole-algebra</a:t>
            </a:r>
            <a:r>
              <a:rPr lang="nl-BE" sz="1800" dirty="0">
                <a:latin typeface="+mn-lt"/>
              </a:rPr>
              <a:t> met </a:t>
            </a:r>
            <a:r>
              <a:rPr lang="nl-BE" sz="1800" dirty="0" err="1">
                <a:latin typeface="+mn-lt"/>
              </a:rPr>
              <a:t>x,y,z,u</a:t>
            </a:r>
            <a:r>
              <a:rPr lang="nl-BE" sz="1800" dirty="0">
                <a:latin typeface="+mn-lt"/>
              </a:rPr>
              <a:t> ∈ S. Toon de geldigheid van de volgende uitdrukkingen aan door te steunen op de axioma’s en eigenschappen van een </a:t>
            </a:r>
            <a:r>
              <a:rPr lang="nl-BE" sz="1800" dirty="0" err="1">
                <a:latin typeface="+mn-lt"/>
              </a:rPr>
              <a:t>boole-algebra</a:t>
            </a:r>
            <a:r>
              <a:rPr lang="nl-BE" sz="900" dirty="0">
                <a:latin typeface="+mn-lt"/>
              </a:rPr>
              <a:t>.</a:t>
            </a:r>
          </a:p>
          <a:p>
            <a:r>
              <a:rPr lang="nl-BE" sz="1350" dirty="0">
                <a:latin typeface="+mn-lt"/>
              </a:rPr>
              <a:t>Opgave c)</a:t>
            </a:r>
          </a:p>
          <a:p>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a:p>
            <a:r>
              <a:rPr lang="nl-BE" sz="1350" dirty="0">
                <a:latin typeface="+mn-lt"/>
              </a:rPr>
              <a:t>Opgave d)</a:t>
            </a: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(vervolg)</a:t>
            </a:r>
          </a:p>
        </p:txBody>
      </p:sp>
      <p:pic>
        <p:nvPicPr>
          <p:cNvPr id="5" name="Afbeelding 4"/>
          <p:cNvPicPr>
            <a:picLocks noChangeAspect="1"/>
          </p:cNvPicPr>
          <p:nvPr/>
        </p:nvPicPr>
        <p:blipFill>
          <a:blip r:embed="rId2"/>
          <a:stretch>
            <a:fillRect/>
          </a:stretch>
        </p:blipFill>
        <p:spPr>
          <a:xfrm>
            <a:off x="2365443" y="1897035"/>
            <a:ext cx="3141278" cy="1376333"/>
          </a:xfrm>
          <a:prstGeom prst="rect">
            <a:avLst/>
          </a:prstGeom>
        </p:spPr>
      </p:pic>
      <p:pic>
        <p:nvPicPr>
          <p:cNvPr id="7" name="Afbeelding 6"/>
          <p:cNvPicPr>
            <a:picLocks noChangeAspect="1"/>
          </p:cNvPicPr>
          <p:nvPr/>
        </p:nvPicPr>
        <p:blipFill>
          <a:blip r:embed="rId3"/>
          <a:stretch>
            <a:fillRect/>
          </a:stretch>
        </p:blipFill>
        <p:spPr>
          <a:xfrm>
            <a:off x="2365443" y="3536855"/>
            <a:ext cx="3588230" cy="1322965"/>
          </a:xfrm>
          <a:prstGeom prst="rect">
            <a:avLst/>
          </a:prstGeom>
        </p:spPr>
      </p:pic>
    </p:spTree>
    <p:extLst>
      <p:ext uri="{BB962C8B-B14F-4D97-AF65-F5344CB8AC3E}">
        <p14:creationId xmlns:p14="http://schemas.microsoft.com/office/powerpoint/2010/main" val="3479707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a:t>
            </a:r>
            <a:endParaRPr lang="nl-BE" sz="2800" b="1" i="0" u="none" strike="noStrike" kern="1200" cap="none" spc="0" normalizeH="0" baseline="0" noProof="0" dirty="0">
              <a:ln>
                <a:noFill/>
              </a:ln>
              <a:solidFill>
                <a:schemeClr val="tx1"/>
              </a:solidFill>
              <a:effectLst/>
              <a:uLnTx/>
              <a:uFillTx/>
              <a:latin typeface="+mj-lt"/>
              <a:cs typeface="Arial"/>
            </a:endParaRPr>
          </a:p>
        </p:txBody>
      </p:sp>
      <p:sp>
        <p:nvSpPr>
          <p:cNvPr id="11" name="Subtitle 2"/>
          <p:cNvSpPr txBox="1">
            <a:spLocks/>
          </p:cNvSpPr>
          <p:nvPr/>
        </p:nvSpPr>
        <p:spPr>
          <a:xfrm>
            <a:off x="390888" y="1333209"/>
            <a:ext cx="8448311" cy="26833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j-lt"/>
              </a:rPr>
              <a:t>Een </a:t>
            </a:r>
            <a:r>
              <a:rPr lang="nl-BE" sz="2000" dirty="0" err="1">
                <a:solidFill>
                  <a:schemeClr val="tx1"/>
                </a:solidFill>
                <a:latin typeface="+mj-lt"/>
              </a:rPr>
              <a:t>Boole-algebra</a:t>
            </a:r>
            <a:r>
              <a:rPr lang="nl-BE" sz="2000" dirty="0">
                <a:solidFill>
                  <a:schemeClr val="tx1"/>
                </a:solidFill>
                <a:latin typeface="+mj-lt"/>
              </a:rPr>
              <a:t> is één specifieke algebraïsche structuur.</a:t>
            </a:r>
          </a:p>
          <a:p>
            <a:pPr marL="0" indent="0">
              <a:buNone/>
            </a:pPr>
            <a:endParaRPr lang="nl-BE" sz="1000" dirty="0">
              <a:solidFill>
                <a:schemeClr val="tx1"/>
              </a:solidFill>
              <a:latin typeface="+mj-lt"/>
            </a:endParaRPr>
          </a:p>
          <a:p>
            <a:pPr marL="0" indent="0">
              <a:buNone/>
            </a:pPr>
            <a:r>
              <a:rPr lang="nl-BE" sz="2000" dirty="0">
                <a:solidFill>
                  <a:schemeClr val="tx1"/>
                </a:solidFill>
                <a:latin typeface="+mj-lt"/>
              </a:rPr>
              <a:t>Een </a:t>
            </a:r>
            <a:r>
              <a:rPr lang="nl-BE" sz="2000" dirty="0" err="1">
                <a:solidFill>
                  <a:schemeClr val="tx1"/>
                </a:solidFill>
                <a:latin typeface="+mj-lt"/>
              </a:rPr>
              <a:t>Boole-algebra</a:t>
            </a:r>
            <a:r>
              <a:rPr lang="nl-BE" sz="2000" dirty="0">
                <a:solidFill>
                  <a:schemeClr val="tx1"/>
                </a:solidFill>
                <a:latin typeface="+mj-lt"/>
              </a:rPr>
              <a:t> </a:t>
            </a:r>
            <a:r>
              <a:rPr lang="nl-BE" sz="2000" b="1" dirty="0">
                <a:solidFill>
                  <a:srgbClr val="FF0000"/>
                </a:solidFill>
                <a:latin typeface="+mj-lt"/>
              </a:rPr>
              <a:t>B</a:t>
            </a:r>
            <a:r>
              <a:rPr lang="nl-BE" sz="2000" dirty="0">
                <a:solidFill>
                  <a:schemeClr val="tx1"/>
                </a:solidFill>
                <a:latin typeface="+mj-lt"/>
              </a:rPr>
              <a:t> bestaat uit </a:t>
            </a:r>
          </a:p>
          <a:p>
            <a:pPr marL="0" indent="0">
              <a:buNone/>
            </a:pPr>
            <a:r>
              <a:rPr lang="nl-BE" sz="2000" dirty="0">
                <a:solidFill>
                  <a:schemeClr val="tx1"/>
                </a:solidFill>
                <a:latin typeface="+mj-lt"/>
              </a:rPr>
              <a:t>	• een verzameling S die </a:t>
            </a:r>
            <a:r>
              <a:rPr lang="nl-BE" sz="2000" b="1" dirty="0">
                <a:solidFill>
                  <a:schemeClr val="tx1"/>
                </a:solidFill>
                <a:latin typeface="+mj-lt"/>
              </a:rPr>
              <a:t>minstens twee constanten</a:t>
            </a:r>
            <a:r>
              <a:rPr lang="nl-BE" sz="2000" dirty="0">
                <a:solidFill>
                  <a:schemeClr val="tx1"/>
                </a:solidFill>
                <a:latin typeface="+mj-lt"/>
              </a:rPr>
              <a:t>, </a:t>
            </a:r>
            <a:r>
              <a:rPr lang="nl-BE" sz="2000" b="1" dirty="0">
                <a:solidFill>
                  <a:srgbClr val="FF0000"/>
                </a:solidFill>
                <a:latin typeface="+mj-lt"/>
              </a:rPr>
              <a:t>0</a:t>
            </a:r>
            <a:r>
              <a:rPr lang="nl-BE" sz="2000" dirty="0">
                <a:solidFill>
                  <a:schemeClr val="tx1"/>
                </a:solidFill>
                <a:latin typeface="+mj-lt"/>
              </a:rPr>
              <a:t> en </a:t>
            </a:r>
            <a:r>
              <a:rPr lang="nl-BE" sz="2000" b="1" dirty="0">
                <a:solidFill>
                  <a:srgbClr val="FF0000"/>
                </a:solidFill>
                <a:latin typeface="+mj-lt"/>
              </a:rPr>
              <a:t>1</a:t>
            </a:r>
            <a:r>
              <a:rPr lang="nl-BE" sz="2000" dirty="0">
                <a:solidFill>
                  <a:schemeClr val="tx1"/>
                </a:solidFill>
                <a:latin typeface="+mj-lt"/>
              </a:rPr>
              <a:t>, bevat; </a:t>
            </a:r>
          </a:p>
          <a:p>
            <a:pPr marL="0" indent="0">
              <a:buNone/>
            </a:pPr>
            <a:r>
              <a:rPr lang="nl-BE" sz="2000" dirty="0">
                <a:solidFill>
                  <a:schemeClr val="tx1"/>
                </a:solidFill>
                <a:latin typeface="+mj-lt"/>
              </a:rPr>
              <a:t>	• twee </a:t>
            </a:r>
            <a:r>
              <a:rPr lang="nl-BE" sz="2000" b="1" dirty="0">
                <a:solidFill>
                  <a:schemeClr val="tx1"/>
                </a:solidFill>
                <a:latin typeface="+mj-lt"/>
              </a:rPr>
              <a:t>binaire operatoren </a:t>
            </a:r>
            <a:r>
              <a:rPr lang="nl-BE" sz="2000" dirty="0">
                <a:solidFill>
                  <a:schemeClr val="tx1"/>
                </a:solidFill>
                <a:latin typeface="+mj-lt"/>
              </a:rPr>
              <a:t>op S: </a:t>
            </a:r>
            <a:r>
              <a:rPr lang="nl-BE" sz="2000" b="1" dirty="0">
                <a:solidFill>
                  <a:srgbClr val="FF0000"/>
                </a:solidFill>
                <a:latin typeface="+mj-lt"/>
              </a:rPr>
              <a:t>+</a:t>
            </a:r>
            <a:r>
              <a:rPr lang="nl-BE" sz="2000" dirty="0">
                <a:solidFill>
                  <a:schemeClr val="tx1"/>
                </a:solidFill>
                <a:latin typeface="+mj-lt"/>
              </a:rPr>
              <a:t> en </a:t>
            </a:r>
            <a:r>
              <a:rPr lang="nl-BE" sz="2000" b="1" dirty="0">
                <a:solidFill>
                  <a:srgbClr val="FF0000"/>
                </a:solidFill>
                <a:latin typeface="+mj-lt"/>
              </a:rPr>
              <a:t>· </a:t>
            </a:r>
            <a:r>
              <a:rPr lang="nl-BE" sz="2000" dirty="0">
                <a:solidFill>
                  <a:schemeClr val="tx1"/>
                </a:solidFill>
                <a:latin typeface="+mj-lt"/>
              </a:rPr>
              <a:t>; </a:t>
            </a:r>
          </a:p>
          <a:p>
            <a:pPr marL="0" indent="0">
              <a:buNone/>
            </a:pPr>
            <a:r>
              <a:rPr lang="nl-BE" sz="2000" dirty="0">
                <a:solidFill>
                  <a:schemeClr val="tx1"/>
                </a:solidFill>
                <a:latin typeface="+mj-lt"/>
              </a:rPr>
              <a:t>	• een </a:t>
            </a:r>
            <a:r>
              <a:rPr lang="nl-BE" sz="2000" b="1" dirty="0" err="1">
                <a:solidFill>
                  <a:schemeClr val="tx1"/>
                </a:solidFill>
                <a:latin typeface="+mj-lt"/>
              </a:rPr>
              <a:t>unaire</a:t>
            </a:r>
            <a:r>
              <a:rPr lang="nl-BE" sz="2000" b="1" dirty="0">
                <a:solidFill>
                  <a:schemeClr val="tx1"/>
                </a:solidFill>
                <a:latin typeface="+mj-lt"/>
              </a:rPr>
              <a:t> operator </a:t>
            </a:r>
            <a:r>
              <a:rPr lang="nl-BE" sz="2000" dirty="0">
                <a:solidFill>
                  <a:schemeClr val="tx1"/>
                </a:solidFill>
                <a:latin typeface="+mj-lt"/>
              </a:rPr>
              <a:t>op S: </a:t>
            </a:r>
            <a:r>
              <a:rPr lang="nl-BE" sz="2000" b="1" dirty="0">
                <a:solidFill>
                  <a:srgbClr val="FF0000"/>
                </a:solidFill>
                <a:latin typeface="+mj-lt"/>
              </a:rPr>
              <a:t>−</a:t>
            </a:r>
            <a:r>
              <a:rPr lang="nl-BE" sz="2000" b="1" dirty="0">
                <a:solidFill>
                  <a:schemeClr val="tx1"/>
                </a:solidFill>
                <a:latin typeface="+mj-lt"/>
              </a:rPr>
              <a:t> </a:t>
            </a:r>
            <a:r>
              <a:rPr lang="nl-BE" sz="2000" dirty="0">
                <a:solidFill>
                  <a:schemeClr val="tx1"/>
                </a:solidFill>
                <a:latin typeface="+mj-lt"/>
              </a:rPr>
              <a:t>(complement). </a:t>
            </a:r>
            <a:endParaRPr kumimoji="0" lang="en-US" sz="2000" b="1" i="0" u="none" strike="noStrike" kern="1200" cap="none" spc="5" normalizeH="0" baseline="0" noProof="0" dirty="0">
              <a:ln>
                <a:noFill/>
              </a:ln>
              <a:solidFill>
                <a:schemeClr val="tx1"/>
              </a:solidFill>
              <a:effectLst/>
              <a:uLnTx/>
              <a:uFillTx/>
              <a:latin typeface="+mj-lt"/>
              <a:ea typeface="+mn-ea"/>
              <a:cs typeface="Montserrat"/>
            </a:endParaRPr>
          </a:p>
        </p:txBody>
      </p:sp>
    </p:spTree>
    <p:extLst>
      <p:ext uri="{BB962C8B-B14F-4D97-AF65-F5344CB8AC3E}">
        <p14:creationId xmlns:p14="http://schemas.microsoft.com/office/powerpoint/2010/main" val="4113916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749618" y="969303"/>
            <a:ext cx="8229600" cy="3529149"/>
          </a:xfrm>
        </p:spPr>
        <p:txBody>
          <a:bodyPr>
            <a:normAutofit/>
          </a:bodyPr>
          <a:lstStyle/>
          <a:p>
            <a:r>
              <a:rPr lang="nl-BE" sz="1800" b="1" dirty="0">
                <a:latin typeface="+mn-lt"/>
              </a:rPr>
              <a:t>Oefening 3:</a:t>
            </a:r>
            <a:r>
              <a:rPr lang="nl-BE" sz="900" b="1" dirty="0"/>
              <a:t> </a:t>
            </a:r>
            <a:r>
              <a:rPr lang="nl-BE" sz="1800" dirty="0">
                <a:latin typeface="+mn-lt"/>
              </a:rPr>
              <a:t>Stel (S,+,·,− ,0,1) een </a:t>
            </a:r>
            <a:r>
              <a:rPr lang="nl-BE" sz="1800" dirty="0" err="1">
                <a:latin typeface="+mn-lt"/>
              </a:rPr>
              <a:t>boole-algebra</a:t>
            </a:r>
            <a:r>
              <a:rPr lang="nl-BE" sz="1800" dirty="0">
                <a:latin typeface="+mn-lt"/>
              </a:rPr>
              <a:t> met </a:t>
            </a:r>
            <a:r>
              <a:rPr lang="nl-BE" sz="1800" dirty="0" err="1">
                <a:latin typeface="+mn-lt"/>
              </a:rPr>
              <a:t>x,y,z,u</a:t>
            </a:r>
            <a:r>
              <a:rPr lang="nl-BE" sz="1800" dirty="0">
                <a:latin typeface="+mn-lt"/>
              </a:rPr>
              <a:t> ∈ S. Toon de geldigheid van de volgende uitdrukkingen aan door te steunen op de axioma’s en eigenschappen van een </a:t>
            </a:r>
            <a:r>
              <a:rPr lang="nl-BE" sz="1800" dirty="0" err="1">
                <a:latin typeface="+mn-lt"/>
              </a:rPr>
              <a:t>boole-algebra</a:t>
            </a:r>
            <a:r>
              <a:rPr lang="nl-BE" sz="900" dirty="0">
                <a:latin typeface="+mn-lt"/>
              </a:rPr>
              <a:t>.</a:t>
            </a:r>
          </a:p>
          <a:p>
            <a:r>
              <a:rPr lang="nl-BE" sz="1350" dirty="0">
                <a:latin typeface="+mn-lt"/>
              </a:rPr>
              <a:t>Opgave e)</a:t>
            </a:r>
          </a:p>
          <a:p>
            <a:pPr marL="0" indent="0">
              <a:buNone/>
            </a:pPr>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a:p>
            <a:endParaRPr lang="nl-BE" sz="1350" dirty="0">
              <a:latin typeface="+mn-lt"/>
            </a:endParaRPr>
          </a:p>
        </p:txBody>
      </p:sp>
      <p:sp>
        <p:nvSpPr>
          <p:cNvPr id="3" name="Titel 2"/>
          <p:cNvSpPr>
            <a:spLocks noGrp="1"/>
          </p:cNvSpPr>
          <p:nvPr>
            <p:ph type="ctrTitle"/>
          </p:nvPr>
        </p:nvSpPr>
        <p:spPr>
          <a:xfrm>
            <a:off x="795338" y="358794"/>
            <a:ext cx="7734409" cy="613093"/>
          </a:xfrm>
        </p:spPr>
        <p:txBody>
          <a:bodyPr/>
          <a:lstStyle/>
          <a:p>
            <a:r>
              <a:rPr lang="nl-BE" dirty="0">
                <a:latin typeface="+mn-lt"/>
              </a:rPr>
              <a:t>Oplossingen </a:t>
            </a:r>
            <a:r>
              <a:rPr lang="nl-BE">
                <a:latin typeface="+mn-lt"/>
              </a:rPr>
              <a:t>(vervolg)</a:t>
            </a:r>
            <a:endParaRPr lang="nl-BE" dirty="0">
              <a:latin typeface="+mn-lt"/>
            </a:endParaRPr>
          </a:p>
        </p:txBody>
      </p:sp>
      <p:pic>
        <p:nvPicPr>
          <p:cNvPr id="4" name="Afbeelding 3"/>
          <p:cNvPicPr>
            <a:picLocks noChangeAspect="1"/>
          </p:cNvPicPr>
          <p:nvPr/>
        </p:nvPicPr>
        <p:blipFill>
          <a:blip r:embed="rId2"/>
          <a:stretch>
            <a:fillRect/>
          </a:stretch>
        </p:blipFill>
        <p:spPr>
          <a:xfrm>
            <a:off x="1522044" y="2298177"/>
            <a:ext cx="5657850" cy="2200275"/>
          </a:xfrm>
          <a:prstGeom prst="rect">
            <a:avLst/>
          </a:prstGeom>
        </p:spPr>
      </p:pic>
    </p:spTree>
    <p:extLst>
      <p:ext uri="{BB962C8B-B14F-4D97-AF65-F5344CB8AC3E}">
        <p14:creationId xmlns:p14="http://schemas.microsoft.com/office/powerpoint/2010/main" val="52125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497214" y="1043854"/>
                <a:ext cx="8448311" cy="362989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dirty="0">
                    <a:solidFill>
                      <a:schemeClr val="tx1"/>
                    </a:solidFill>
                  </a:rPr>
                  <a:t>In een </a:t>
                </a:r>
                <a:r>
                  <a:rPr lang="nl-BE" sz="1400" dirty="0" err="1">
                    <a:solidFill>
                      <a:schemeClr val="tx1"/>
                    </a:solidFill>
                  </a:rPr>
                  <a:t>Boole-algebra</a:t>
                </a:r>
                <a:r>
                  <a:rPr lang="nl-BE" sz="1400" dirty="0">
                    <a:solidFill>
                      <a:schemeClr val="tx1"/>
                    </a:solidFill>
                  </a:rPr>
                  <a:t> moeten voor alle x, y, </a:t>
                </a:r>
                <a:r>
                  <a:rPr lang="nl-BE" sz="1400" dirty="0" err="1">
                    <a:solidFill>
                      <a:schemeClr val="tx1"/>
                    </a:solidFill>
                  </a:rPr>
                  <a:t>z</a:t>
                </a:r>
                <a:r>
                  <a:rPr lang="nl-BE" sz="1400" dirty="0">
                    <a:solidFill>
                      <a:schemeClr val="tx1"/>
                    </a:solidFill>
                  </a:rPr>
                  <a:t> ∈ S </a:t>
                </a:r>
                <a:r>
                  <a:rPr lang="nl-BE" sz="1400" b="1" dirty="0">
                    <a:solidFill>
                      <a:schemeClr val="tx1"/>
                    </a:solidFill>
                  </a:rPr>
                  <a:t>de axioma’s van Huntington </a:t>
                </a:r>
                <a:r>
                  <a:rPr lang="nl-BE" sz="1400" dirty="0">
                    <a:solidFill>
                      <a:schemeClr val="tx1"/>
                    </a:solidFill>
                  </a:rPr>
                  <a:t>geldig zijn:</a:t>
                </a:r>
              </a:p>
              <a:p>
                <a:pPr marL="0" indent="0">
                  <a:buNone/>
                </a:pPr>
                <a:r>
                  <a:rPr lang="nl-BE" sz="1400" dirty="0">
                    <a:solidFill>
                      <a:schemeClr val="tx1"/>
                    </a:solidFill>
                  </a:rPr>
                  <a:t> </a:t>
                </a:r>
              </a:p>
              <a:p>
                <a:pPr marL="0" indent="0">
                  <a:buNone/>
                </a:pPr>
                <a:r>
                  <a:rPr lang="nl-BE" sz="1400" dirty="0">
                    <a:solidFill>
                      <a:schemeClr val="tx1"/>
                    </a:solidFill>
                  </a:rPr>
                  <a:t>	1</a:t>
                </a:r>
                <a:r>
                  <a:rPr lang="nl-BE" sz="1400" b="1" dirty="0">
                    <a:solidFill>
                      <a:schemeClr val="tx1"/>
                    </a:solidFill>
                  </a:rPr>
                  <a:t>. </a:t>
                </a:r>
                <a:r>
                  <a:rPr lang="nl-BE" sz="1400" b="1" dirty="0">
                    <a:solidFill>
                      <a:srgbClr val="00B0F0"/>
                    </a:solidFill>
                  </a:rPr>
                  <a:t>Commutatieve</a:t>
                </a:r>
                <a:r>
                  <a:rPr lang="nl-BE" sz="1400" b="1" dirty="0">
                    <a:solidFill>
                      <a:schemeClr val="tx1"/>
                    </a:solidFill>
                  </a:rPr>
                  <a:t> wetten</a:t>
                </a:r>
                <a:r>
                  <a:rPr lang="nl-BE" sz="1400" dirty="0">
                    <a:solidFill>
                      <a:schemeClr val="tx1"/>
                    </a:solidFill>
                  </a:rPr>
                  <a:t>:</a:t>
                </a:r>
              </a:p>
              <a:p>
                <a:pPr marL="0" indent="0">
                  <a:buNone/>
                </a:pPr>
                <a:r>
                  <a:rPr lang="nl-BE" sz="1400" dirty="0">
                    <a:solidFill>
                      <a:schemeClr val="tx1"/>
                    </a:solidFill>
                  </a:rPr>
                  <a:t>					</a:t>
                </a:r>
                <a:r>
                  <a:rPr lang="nl-BE" sz="1500" b="1" dirty="0">
                    <a:solidFill>
                      <a:srgbClr val="FF0000"/>
                    </a:solidFill>
                  </a:rPr>
                  <a:t>x + y = y + x </a:t>
                </a:r>
              </a:p>
              <a:p>
                <a:pPr marL="0" indent="0">
                  <a:buNone/>
                </a:pPr>
                <a:r>
                  <a:rPr lang="nl-BE" sz="1500" b="1" dirty="0">
                    <a:solidFill>
                      <a:srgbClr val="FF0000"/>
                    </a:solidFill>
                  </a:rPr>
                  <a:t>					x · y = y · x </a:t>
                </a:r>
              </a:p>
              <a:p>
                <a:pPr marL="0" indent="0">
                  <a:buNone/>
                </a:pPr>
                <a:r>
                  <a:rPr lang="nl-BE" sz="1400" dirty="0">
                    <a:solidFill>
                      <a:schemeClr val="tx1"/>
                    </a:solidFill>
                  </a:rPr>
                  <a:t>	2. </a:t>
                </a:r>
                <a:r>
                  <a:rPr lang="nl-BE" sz="1400" b="1" dirty="0">
                    <a:solidFill>
                      <a:srgbClr val="00B0F0"/>
                    </a:solidFill>
                  </a:rPr>
                  <a:t>Distributieve</a:t>
                </a:r>
                <a:r>
                  <a:rPr lang="nl-BE" sz="1400" b="1" dirty="0">
                    <a:solidFill>
                      <a:schemeClr val="tx1"/>
                    </a:solidFill>
                  </a:rPr>
                  <a:t> wetten</a:t>
                </a:r>
                <a:r>
                  <a:rPr lang="nl-BE" sz="1400" dirty="0">
                    <a:solidFill>
                      <a:schemeClr val="tx1"/>
                    </a:solidFill>
                  </a:rPr>
                  <a:t>: </a:t>
                </a:r>
              </a:p>
              <a:p>
                <a:pPr marL="0" indent="0">
                  <a:buNone/>
                </a:pPr>
                <a:r>
                  <a:rPr lang="nl-BE" sz="1400" dirty="0">
                    <a:solidFill>
                      <a:schemeClr val="tx1"/>
                    </a:solidFill>
                  </a:rPr>
                  <a:t>					</a:t>
                </a:r>
                <a:r>
                  <a:rPr lang="nl-BE" sz="1500" b="1" dirty="0">
                    <a:solidFill>
                      <a:srgbClr val="FF0000"/>
                    </a:solidFill>
                  </a:rPr>
                  <a:t>x · (y + </a:t>
                </a:r>
                <a:r>
                  <a:rPr lang="nl-BE" sz="1500" b="1" dirty="0" err="1">
                    <a:solidFill>
                      <a:srgbClr val="FF0000"/>
                    </a:solidFill>
                  </a:rPr>
                  <a:t>z</a:t>
                </a:r>
                <a:r>
                  <a:rPr lang="nl-BE" sz="1500" b="1" dirty="0">
                    <a:solidFill>
                      <a:srgbClr val="FF0000"/>
                    </a:solidFill>
                  </a:rPr>
                  <a:t>) = (x · y) + (x · </a:t>
                </a:r>
                <a:r>
                  <a:rPr lang="nl-BE" sz="1500" b="1" dirty="0" err="1">
                    <a:solidFill>
                      <a:srgbClr val="FF0000"/>
                    </a:solidFill>
                  </a:rPr>
                  <a:t>z</a:t>
                </a:r>
                <a:r>
                  <a:rPr lang="nl-BE" sz="1500" b="1" dirty="0">
                    <a:solidFill>
                      <a:srgbClr val="FF0000"/>
                    </a:solidFill>
                  </a:rPr>
                  <a:t>) </a:t>
                </a:r>
              </a:p>
              <a:p>
                <a:pPr marL="0" indent="0">
                  <a:buNone/>
                </a:pPr>
                <a:r>
                  <a:rPr lang="nl-BE" sz="1500" b="1" dirty="0">
                    <a:solidFill>
                      <a:srgbClr val="FF0000"/>
                    </a:solidFill>
                  </a:rPr>
                  <a:t>					x + (y · </a:t>
                </a:r>
                <a:r>
                  <a:rPr lang="nl-BE" sz="1500" b="1" dirty="0" err="1">
                    <a:solidFill>
                      <a:srgbClr val="FF0000"/>
                    </a:solidFill>
                  </a:rPr>
                  <a:t>z</a:t>
                </a:r>
                <a:r>
                  <a:rPr lang="nl-BE" sz="1500" b="1" dirty="0">
                    <a:solidFill>
                      <a:srgbClr val="FF0000"/>
                    </a:solidFill>
                  </a:rPr>
                  <a:t>) = (x + y) · (x + </a:t>
                </a:r>
                <a:r>
                  <a:rPr lang="nl-BE" sz="1500" b="1" dirty="0" err="1">
                    <a:solidFill>
                      <a:srgbClr val="FF0000"/>
                    </a:solidFill>
                  </a:rPr>
                  <a:t>z</a:t>
                </a:r>
                <a:r>
                  <a:rPr lang="nl-BE" sz="1500" b="1" dirty="0">
                    <a:solidFill>
                      <a:srgbClr val="FF0000"/>
                    </a:solidFill>
                  </a:rPr>
                  <a:t>) </a:t>
                </a:r>
              </a:p>
              <a:p>
                <a:pPr marL="0" indent="0">
                  <a:buNone/>
                </a:pPr>
                <a:r>
                  <a:rPr lang="nl-BE" sz="1400" dirty="0">
                    <a:solidFill>
                      <a:schemeClr val="tx1"/>
                    </a:solidFill>
                  </a:rPr>
                  <a:t>	3</a:t>
                </a:r>
                <a:r>
                  <a:rPr lang="nl-BE" sz="1400" b="1" dirty="0">
                    <a:solidFill>
                      <a:schemeClr val="tx1"/>
                    </a:solidFill>
                  </a:rPr>
                  <a:t>. </a:t>
                </a:r>
                <a:r>
                  <a:rPr lang="nl-BE" sz="1400" b="1" dirty="0">
                    <a:solidFill>
                      <a:srgbClr val="00B0F0"/>
                    </a:solidFill>
                  </a:rPr>
                  <a:t>Identiteit</a:t>
                </a:r>
                <a:r>
                  <a:rPr lang="nl-BE" sz="1400" b="1" dirty="0">
                    <a:solidFill>
                      <a:schemeClr val="tx1"/>
                    </a:solidFill>
                  </a:rPr>
                  <a:t>swetten</a:t>
                </a:r>
                <a:r>
                  <a:rPr lang="nl-BE" sz="1400" dirty="0">
                    <a:solidFill>
                      <a:schemeClr val="tx1"/>
                    </a:solidFill>
                  </a:rPr>
                  <a:t>: </a:t>
                </a:r>
              </a:p>
              <a:p>
                <a:pPr marL="0" indent="0">
                  <a:buNone/>
                </a:pPr>
                <a:r>
                  <a:rPr lang="nl-BE" sz="1400" dirty="0">
                    <a:solidFill>
                      <a:schemeClr val="tx1"/>
                    </a:solidFill>
                  </a:rPr>
                  <a:t>					</a:t>
                </a:r>
                <a:r>
                  <a:rPr lang="nl-BE" sz="1500" b="1" dirty="0">
                    <a:solidFill>
                      <a:srgbClr val="FF0000"/>
                    </a:solidFill>
                  </a:rPr>
                  <a:t>x + 0 = x </a:t>
                </a:r>
              </a:p>
              <a:p>
                <a:pPr marL="0" indent="0">
                  <a:buNone/>
                </a:pPr>
                <a:r>
                  <a:rPr lang="nl-BE" sz="1500" b="1" dirty="0">
                    <a:solidFill>
                      <a:srgbClr val="FF0000"/>
                    </a:solidFill>
                  </a:rPr>
                  <a:t>					x · 1 = x </a:t>
                </a:r>
              </a:p>
              <a:p>
                <a:pPr marL="0" indent="0">
                  <a:buNone/>
                </a:pPr>
                <a:r>
                  <a:rPr lang="nl-BE" sz="1400" dirty="0">
                    <a:solidFill>
                      <a:schemeClr val="tx1"/>
                    </a:solidFill>
                  </a:rPr>
                  <a:t>	4. </a:t>
                </a:r>
                <a:r>
                  <a:rPr lang="nl-BE" sz="1400" b="1" dirty="0">
                    <a:solidFill>
                      <a:srgbClr val="00B0F0"/>
                    </a:solidFill>
                  </a:rPr>
                  <a:t>Complement</a:t>
                </a:r>
                <a:r>
                  <a:rPr lang="nl-BE" sz="1400" b="1" dirty="0">
                    <a:solidFill>
                      <a:schemeClr val="tx1"/>
                    </a:solidFill>
                  </a:rPr>
                  <a:t>wetten</a:t>
                </a:r>
                <a:r>
                  <a:rPr lang="nl-BE" sz="1400" dirty="0">
                    <a:solidFill>
                      <a:schemeClr val="tx1"/>
                    </a:solidFill>
                  </a:rPr>
                  <a:t>: </a:t>
                </a:r>
              </a:p>
              <a:p>
                <a:pPr marL="0" indent="0">
                  <a:buNone/>
                </a:pPr>
                <a:r>
                  <a:rPr lang="nl-BE" sz="1400" dirty="0">
                    <a:solidFill>
                      <a:schemeClr val="tx1"/>
                    </a:solidFill>
                  </a:rPr>
                  <a:t>					</a:t>
                </a:r>
                <a14:m>
                  <m:oMath xmlns:m="http://schemas.openxmlformats.org/officeDocument/2006/math">
                    <m:r>
                      <m:rPr>
                        <m:nor/>
                      </m:rPr>
                      <a:rPr lang="nl-BE" sz="1500" b="1" smtClean="0">
                        <a:solidFill>
                          <a:srgbClr val="FF0000"/>
                        </a:solidFill>
                      </a:rPr>
                      <m:t>x</m:t>
                    </m:r>
                    <m:r>
                      <m:rPr>
                        <m:nor/>
                      </m:rPr>
                      <a:rPr lang="nl-BE" sz="1500" b="1" smtClean="0">
                        <a:solidFill>
                          <a:srgbClr val="FF0000"/>
                        </a:solidFill>
                      </a:rPr>
                      <m:t>+</m:t>
                    </m:r>
                    <m:acc>
                      <m:accPr>
                        <m:chr m:val="̅"/>
                        <m:ctrlPr>
                          <a:rPr lang="nl-BE" sz="1500" b="1" i="1">
                            <a:solidFill>
                              <a:srgbClr val="FF0000"/>
                            </a:solidFill>
                            <a:latin typeface="Cambria Math" panose="02040503050406030204" pitchFamily="18" charset="0"/>
                          </a:rPr>
                        </m:ctrlPr>
                      </m:accPr>
                      <m:e>
                        <m:r>
                          <m:rPr>
                            <m:nor/>
                          </m:rPr>
                          <a:rPr lang="nl-BE" sz="1500" b="1">
                            <a:solidFill>
                              <a:srgbClr val="FF0000"/>
                            </a:solidFill>
                          </a:rPr>
                          <m:t>x</m:t>
                        </m:r>
                      </m:e>
                    </m:acc>
                    <m:r>
                      <m:rPr>
                        <m:nor/>
                      </m:rPr>
                      <a:rPr lang="nl-BE" sz="1500" b="1">
                        <a:solidFill>
                          <a:srgbClr val="FF0000"/>
                        </a:solidFill>
                      </a:rPr>
                      <m:t>=1</m:t>
                    </m:r>
                  </m:oMath>
                </a14:m>
                <a:endParaRPr lang="nl-BE" sz="1500" b="1" dirty="0">
                  <a:solidFill>
                    <a:srgbClr val="FF0000"/>
                  </a:solidFill>
                </a:endParaRPr>
              </a:p>
              <a:p>
                <a:pPr marL="0" indent="0">
                  <a:buNone/>
                </a:pPr>
                <a:r>
                  <a:rPr lang="nl-BE" sz="1500" b="1" dirty="0">
                    <a:solidFill>
                      <a:srgbClr val="FF0000"/>
                    </a:solidFill>
                  </a:rPr>
                  <a:t>					</a:t>
                </a:r>
                <a14:m>
                  <m:oMath xmlns:m="http://schemas.openxmlformats.org/officeDocument/2006/math">
                    <m:r>
                      <m:rPr>
                        <m:nor/>
                      </m:rPr>
                      <a:rPr lang="nl-BE" sz="1300" kern="100" smtClean="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x</m:t>
                    </m:r>
                    <m:r>
                      <m:rPr>
                        <m:nor/>
                      </m:rPr>
                      <a:rPr lang="nl-BE" sz="1300" kern="100"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m:rPr>
                        <m:nor/>
                      </m:rPr>
                      <a:rPr lang="nl-BE" sz="1300" kern="100" smtClean="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 </m:t>
                    </m:r>
                    <m:acc>
                      <m:accPr>
                        <m:chr m:val="̅"/>
                        <m:ctrlPr>
                          <a:rPr lang="nl-BE" sz="13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nor/>
                          </m:rPr>
                          <a:rPr lang="nl-BE" sz="1300" kern="10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x</m:t>
                        </m:r>
                      </m:e>
                    </m:acc>
                    <m:r>
                      <m:rPr>
                        <m:nor/>
                      </m:rPr>
                      <a:rPr lang="nl-BE" sz="1300" kern="100">
                        <a:solidFill>
                          <a:srgbClr val="FF0000"/>
                        </a:solidFill>
                        <a:effectLst/>
                        <a:latin typeface="Montserrat SemiBold" panose="00000700000000000000" pitchFamily="2" charset="0"/>
                        <a:ea typeface="Calibri" panose="020F0502020204030204" pitchFamily="34" charset="0"/>
                        <a:cs typeface="Times New Roman" panose="02020603050405020304" pitchFamily="18" charset="0"/>
                      </a:rPr>
                      <m:t>= 0</m:t>
                    </m:r>
                  </m:oMath>
                </a14:m>
                <a:endParaRPr lang="nl-BE"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nl-BE" sz="1500" b="1" dirty="0">
                  <a:solidFill>
                    <a:srgbClr val="FF0000"/>
                  </a:solidFill>
                </a:endParaRPr>
              </a:p>
              <a:p>
                <a:pPr marL="0" indent="0">
                  <a:buNone/>
                </a:pPr>
                <a:endParaRPr lang="nl-BE" sz="1400" b="1" dirty="0">
                  <a:solidFill>
                    <a:srgbClr val="FF0000"/>
                  </a:solidFill>
                </a:endParaRPr>
              </a:p>
              <a:p>
                <a:pPr marL="0" indent="0">
                  <a:buNone/>
                </a:pPr>
                <a:r>
                  <a:rPr lang="nl-BE" sz="1400" dirty="0">
                    <a:solidFill>
                      <a:schemeClr val="tx1"/>
                    </a:solidFill>
                  </a:rPr>
                  <a:t>	</a:t>
                </a:r>
                <a:r>
                  <a:rPr lang="nl-BE" sz="1400" b="1" dirty="0">
                    <a:solidFill>
                      <a:schemeClr val="tx1"/>
                    </a:solidFill>
                  </a:rPr>
                  <a:t>Notatie: </a:t>
                </a:r>
                <a:r>
                  <a:rPr lang="nl-BE" sz="1400" b="1" dirty="0">
                    <a:solidFill>
                      <a:srgbClr val="FF0000"/>
                    </a:solidFill>
                  </a:rPr>
                  <a:t>B = (S, +, ·, − , 0, 1) = (S, +, ·, </a:t>
                </a:r>
                <a14:m>
                  <m:oMath xmlns:m="http://schemas.openxmlformats.org/officeDocument/2006/math">
                    <m:acc>
                      <m:accPr>
                        <m:chr m:val="̅"/>
                        <m:ctrlPr>
                          <a:rPr lang="nl-BE" sz="1400" b="1" i="1" smtClean="0">
                            <a:solidFill>
                              <a:srgbClr val="FF0000"/>
                            </a:solidFill>
                            <a:latin typeface="Cambria Math" panose="02040503050406030204" pitchFamily="18" charset="0"/>
                          </a:rPr>
                        </m:ctrlPr>
                      </m:accPr>
                      <m:e>
                        <m:r>
                          <a:rPr lang="nl-BE" sz="1400" b="1" i="1" smtClean="0">
                            <a:solidFill>
                              <a:srgbClr val="FF0000"/>
                            </a:solidFill>
                            <a:latin typeface="Cambria Math" panose="02040503050406030204" pitchFamily="18" charset="0"/>
                          </a:rPr>
                          <m:t> </m:t>
                        </m:r>
                      </m:e>
                    </m:acc>
                  </m:oMath>
                </a14:m>
                <a:r>
                  <a:rPr lang="nl-BE" sz="1400" b="1" dirty="0">
                    <a:solidFill>
                      <a:srgbClr val="FF0000"/>
                    </a:solidFill>
                  </a:rPr>
                  <a:t> )</a:t>
                </a:r>
                <a:endParaRPr kumimoji="0" lang="en-US" sz="2000" b="1" i="0" u="none" strike="noStrike" kern="1200" cap="none" spc="5" normalizeH="0" baseline="0" noProof="0" dirty="0">
                  <a:ln>
                    <a:noFill/>
                  </a:ln>
                  <a:solidFill>
                    <a:schemeClr val="tx1"/>
                  </a:solidFill>
                  <a:effectLst/>
                  <a:uLnTx/>
                  <a:uFillTx/>
                  <a:latin typeface="+mj-lt"/>
                  <a:ea typeface="+mn-ea"/>
                  <a:cs typeface="Montserrat"/>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497214" y="1043854"/>
                <a:ext cx="8448311" cy="3629893"/>
              </a:xfrm>
              <a:prstGeom prst="rect">
                <a:avLst/>
              </a:prstGeom>
              <a:blipFill>
                <a:blip r:embed="rId2"/>
                <a:stretch>
                  <a:fillRect l="-144" t="-1174"/>
                </a:stretch>
              </a:blipFill>
            </p:spPr>
            <p:txBody>
              <a:bodyPr/>
              <a:lstStyle/>
              <a:p>
                <a:r>
                  <a:rPr lang="nl-BE">
                    <a:noFill/>
                  </a:rPr>
                  <a:t> </a:t>
                </a:r>
              </a:p>
            </p:txBody>
          </p:sp>
        </mc:Fallback>
      </mc:AlternateContent>
      <p:sp>
        <p:nvSpPr>
          <p:cNvPr id="2" name="Tekstvak 1">
            <a:extLst>
              <a:ext uri="{FF2B5EF4-FFF2-40B4-BE49-F238E27FC236}">
                <a16:creationId xmlns:a16="http://schemas.microsoft.com/office/drawing/2014/main" id="{9B35C1B8-F318-237C-AF58-4335704597A9}"/>
              </a:ext>
            </a:extLst>
          </p:cNvPr>
          <p:cNvSpPr txBox="1"/>
          <p:nvPr/>
        </p:nvSpPr>
        <p:spPr>
          <a:xfrm>
            <a:off x="3987800" y="4095172"/>
            <a:ext cx="3492500" cy="861774"/>
          </a:xfrm>
          <a:prstGeom prst="rect">
            <a:avLst/>
          </a:prstGeom>
          <a:noFill/>
        </p:spPr>
        <p:txBody>
          <a:bodyPr wrap="square" rtlCol="0">
            <a:spAutoFit/>
          </a:bodyPr>
          <a:lstStyle/>
          <a:p>
            <a:r>
              <a:rPr lang="nl-BE" sz="1000" b="1" dirty="0"/>
              <a:t>Let op! </a:t>
            </a:r>
            <a:r>
              <a:rPr lang="nl-BE" sz="1000" dirty="0"/>
              <a:t>De wiskundige symbolen +, ·, 0 en 1 die hier gebruikt worden voor het definiëren van een </a:t>
            </a:r>
            <a:r>
              <a:rPr lang="nl-BE" sz="1000" dirty="0" err="1"/>
              <a:t>Boole-algebra</a:t>
            </a:r>
            <a:r>
              <a:rPr lang="nl-BE" sz="1000" dirty="0"/>
              <a:t> hebben NIET dezelfde betekenis als de +, ·, 0 en 1 die gebruikt worden binnen bv. de theorie van de reële getallen.</a:t>
            </a:r>
          </a:p>
        </p:txBody>
      </p:sp>
    </p:spTree>
    <p:extLst>
      <p:ext uri="{BB962C8B-B14F-4D97-AF65-F5344CB8AC3E}">
        <p14:creationId xmlns:p14="http://schemas.microsoft.com/office/powerpoint/2010/main" val="39983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à"/>
            </a:pPr>
            <a:r>
              <a:rPr lang="nl-BE" sz="2400" b="1" dirty="0">
                <a:solidFill>
                  <a:schemeClr val="tx1"/>
                </a:solidFill>
                <a:latin typeface="+mj-lt"/>
              </a:rPr>
              <a:t>Praktische afspraken:</a:t>
            </a:r>
          </a:p>
          <a:p>
            <a:pPr marL="0" indent="0">
              <a:buNone/>
            </a:pPr>
            <a:endParaRPr lang="nl-BE" sz="1000" b="1" dirty="0">
              <a:solidFill>
                <a:schemeClr val="tx1"/>
              </a:solidFill>
              <a:latin typeface="+mj-lt"/>
            </a:endParaRPr>
          </a:p>
          <a:p>
            <a:pPr marL="0" indent="0">
              <a:buNone/>
            </a:pPr>
            <a:r>
              <a:rPr lang="nl-BE" sz="2400" dirty="0">
                <a:solidFill>
                  <a:schemeClr val="tx1"/>
                </a:solidFill>
                <a:latin typeface="+mj-lt"/>
              </a:rPr>
              <a:t>	• De binaire operator </a:t>
            </a:r>
            <a:r>
              <a:rPr lang="nl-BE" sz="2400" b="1" dirty="0">
                <a:solidFill>
                  <a:schemeClr val="tx1"/>
                </a:solidFill>
                <a:latin typeface="+mj-lt"/>
              </a:rPr>
              <a:t>.</a:t>
            </a:r>
            <a:r>
              <a:rPr lang="nl-BE" sz="2400" dirty="0">
                <a:solidFill>
                  <a:schemeClr val="tx1"/>
                </a:solidFill>
                <a:latin typeface="+mj-lt"/>
              </a:rPr>
              <a:t> </a:t>
            </a:r>
            <a:r>
              <a:rPr lang="nl-BE" sz="2400" b="1" dirty="0">
                <a:solidFill>
                  <a:schemeClr val="tx1"/>
                </a:solidFill>
                <a:latin typeface="+mj-lt"/>
              </a:rPr>
              <a:t>moet niet steeds expliciet</a:t>
            </a:r>
          </a:p>
          <a:p>
            <a:pPr marL="0" indent="0">
              <a:buNone/>
            </a:pPr>
            <a:r>
              <a:rPr lang="nl-BE" sz="2400" b="1" dirty="0">
                <a:solidFill>
                  <a:schemeClr val="tx1"/>
                </a:solidFill>
                <a:latin typeface="+mj-lt"/>
              </a:rPr>
              <a:t>	  opgeschreven worden</a:t>
            </a:r>
            <a:r>
              <a:rPr lang="nl-BE" sz="2400" dirty="0">
                <a:solidFill>
                  <a:schemeClr val="tx1"/>
                </a:solidFill>
                <a:latin typeface="+mj-lt"/>
              </a:rPr>
              <a:t>, zo is </a:t>
            </a:r>
            <a:r>
              <a:rPr lang="nl-BE" sz="2400" b="1" dirty="0">
                <a:solidFill>
                  <a:srgbClr val="FF0000"/>
                </a:solidFill>
                <a:latin typeface="+mj-lt"/>
              </a:rPr>
              <a:t>x · y = </a:t>
            </a:r>
            <a:r>
              <a:rPr lang="nl-BE" sz="2400" b="1" dirty="0" err="1">
                <a:solidFill>
                  <a:srgbClr val="FF0000"/>
                </a:solidFill>
                <a:latin typeface="+mj-lt"/>
              </a:rPr>
              <a:t>xy</a:t>
            </a:r>
            <a:endParaRPr lang="nl-BE" sz="2400" b="1" dirty="0">
              <a:solidFill>
                <a:srgbClr val="FF0000"/>
              </a:solidFill>
              <a:latin typeface="+mj-lt"/>
            </a:endParaRPr>
          </a:p>
          <a:p>
            <a:pPr marL="0" indent="0">
              <a:buNone/>
            </a:pPr>
            <a:endParaRPr lang="nl-BE" sz="1000" b="1" dirty="0">
              <a:solidFill>
                <a:srgbClr val="FF0000"/>
              </a:solidFill>
              <a:latin typeface="+mj-lt"/>
            </a:endParaRPr>
          </a:p>
          <a:p>
            <a:pPr marL="0" indent="0">
              <a:buNone/>
            </a:pPr>
            <a:r>
              <a:rPr lang="nl-BE" sz="2400" dirty="0">
                <a:solidFill>
                  <a:schemeClr val="tx1"/>
                </a:solidFill>
                <a:latin typeface="+mj-lt"/>
              </a:rPr>
              <a:t>	• Bij de uitwerking van een uitdrukking heeft de </a:t>
            </a:r>
          </a:p>
          <a:p>
            <a:pPr marL="0" indent="0">
              <a:buNone/>
            </a:pPr>
            <a:r>
              <a:rPr lang="nl-BE" sz="2400" dirty="0">
                <a:solidFill>
                  <a:schemeClr val="tx1"/>
                </a:solidFill>
                <a:latin typeface="+mj-lt"/>
              </a:rPr>
              <a:t> 	  bewerking </a:t>
            </a:r>
            <a:r>
              <a:rPr lang="nl-BE" sz="2400" b="1" dirty="0">
                <a:solidFill>
                  <a:schemeClr val="tx1"/>
                </a:solidFill>
                <a:latin typeface="+mj-lt"/>
              </a:rPr>
              <a:t>· steeds voorrang op + </a:t>
            </a:r>
          </a:p>
          <a:p>
            <a:pPr marL="0" indent="0">
              <a:buNone/>
            </a:pPr>
            <a:r>
              <a:rPr lang="nl-BE" sz="2400" b="1" dirty="0">
                <a:solidFill>
                  <a:schemeClr val="tx1"/>
                </a:solidFill>
                <a:latin typeface="+mj-lt"/>
              </a:rPr>
              <a:t>	  </a:t>
            </a:r>
            <a:r>
              <a:rPr lang="nl-BE" sz="2400" dirty="0">
                <a:solidFill>
                  <a:schemeClr val="tx1"/>
                </a:solidFill>
                <a:latin typeface="+mj-lt"/>
              </a:rPr>
              <a:t>tenzij haakjes een andere volgorde aangeven</a:t>
            </a:r>
            <a:endParaRPr kumimoji="0" lang="en-US" sz="2400" b="1" i="0" u="none" strike="noStrike" kern="1200" cap="none" spc="5" normalizeH="0" baseline="0" noProof="0" dirty="0">
              <a:ln>
                <a:noFill/>
              </a:ln>
              <a:solidFill>
                <a:schemeClr val="tx1"/>
              </a:solidFill>
              <a:effectLst/>
              <a:uLnTx/>
              <a:uFillTx/>
              <a:latin typeface="+mj-lt"/>
              <a:ea typeface="+mn-ea"/>
              <a:cs typeface="Montserrat"/>
            </a:endParaRPr>
          </a:p>
        </p:txBody>
      </p:sp>
    </p:spTree>
    <p:extLst>
      <p:ext uri="{BB962C8B-B14F-4D97-AF65-F5344CB8AC3E}">
        <p14:creationId xmlns:p14="http://schemas.microsoft.com/office/powerpoint/2010/main" val="48434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u="sng" dirty="0" err="1"/>
              <a:t>Boole-algebra’s</a:t>
            </a:r>
            <a:endParaRPr lang="nl-BE" u="sng" dirty="0"/>
          </a:p>
        </p:txBody>
      </p:sp>
      <p:sp>
        <p:nvSpPr>
          <p:cNvPr id="9" name="Title 1"/>
          <p:cNvSpPr txBox="1">
            <a:spLocks/>
          </p:cNvSpPr>
          <p:nvPr/>
        </p:nvSpPr>
        <p:spPr>
          <a:xfrm>
            <a:off x="443279" y="42787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183406"/>
            <a:ext cx="8448311" cy="3629893"/>
          </a:xfrm>
          <a:prstGeom prst="rect">
            <a:avLst/>
          </a:prstGeom>
        </p:spPr>
        <p:txBody>
          <a:bodyPr vert="horz" lIns="91440" tIns="45720" rIns="91440" bIns="45720" rtlCol="0" anchor="t">
            <a:normAutofit fontScale="850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900" b="1" dirty="0">
                <a:solidFill>
                  <a:schemeClr val="tx1"/>
                </a:solidFill>
                <a:latin typeface="Montserrat Semi"/>
              </a:rPr>
              <a:t>3.1.1 Voorbeeld:</a:t>
            </a:r>
          </a:p>
          <a:p>
            <a:pPr marL="0" indent="0">
              <a:buNone/>
            </a:pPr>
            <a:endParaRPr lang="nl-BE" sz="900" b="1" dirty="0">
              <a:solidFill>
                <a:schemeClr val="tx1"/>
              </a:solidFill>
            </a:endParaRPr>
          </a:p>
          <a:p>
            <a:pPr marL="0" indent="0">
              <a:buNone/>
            </a:pPr>
            <a:r>
              <a:rPr lang="nl-BE" sz="1900" dirty="0">
                <a:solidFill>
                  <a:schemeClr val="tx1"/>
                </a:solidFill>
              </a:rPr>
              <a:t>Stel B = {0, 1}. </a:t>
            </a:r>
          </a:p>
          <a:p>
            <a:pPr marL="0" indent="0">
              <a:buNone/>
            </a:pPr>
            <a:r>
              <a:rPr lang="nl-BE" sz="1900" dirty="0">
                <a:solidFill>
                  <a:schemeClr val="tx1"/>
                </a:solidFill>
              </a:rPr>
              <a:t>Op deze verzameling B worden drie operatoren gedefinieerd: </a:t>
            </a:r>
          </a:p>
          <a:p>
            <a:pPr lvl="1"/>
            <a:r>
              <a:rPr lang="nl-BE" sz="1900" dirty="0">
                <a:solidFill>
                  <a:schemeClr val="tx1"/>
                </a:solidFill>
              </a:rPr>
              <a:t>twee binaire operatoren, nl. </a:t>
            </a:r>
            <a:r>
              <a:rPr lang="nl-BE" sz="1900" b="1" dirty="0">
                <a:solidFill>
                  <a:srgbClr val="FF0000"/>
                </a:solidFill>
              </a:rPr>
              <a:t>+</a:t>
            </a:r>
            <a:r>
              <a:rPr lang="nl-BE" sz="1900" dirty="0">
                <a:solidFill>
                  <a:srgbClr val="FF0000"/>
                </a:solidFill>
              </a:rPr>
              <a:t> </a:t>
            </a:r>
            <a:r>
              <a:rPr lang="nl-BE" sz="1900" dirty="0">
                <a:solidFill>
                  <a:schemeClr val="tx1"/>
                </a:solidFill>
              </a:rPr>
              <a:t>en </a:t>
            </a:r>
            <a:r>
              <a:rPr lang="nl-BE" sz="1900" b="1" dirty="0">
                <a:solidFill>
                  <a:srgbClr val="FF0000"/>
                </a:solidFill>
              </a:rPr>
              <a:t>·</a:t>
            </a:r>
          </a:p>
          <a:p>
            <a:pPr lvl="1"/>
            <a:r>
              <a:rPr lang="nl-BE" sz="1900" dirty="0">
                <a:solidFill>
                  <a:schemeClr val="tx1"/>
                </a:solidFill>
              </a:rPr>
              <a:t>één </a:t>
            </a:r>
            <a:r>
              <a:rPr lang="nl-BE" sz="1900" dirty="0" err="1">
                <a:solidFill>
                  <a:schemeClr val="tx1"/>
                </a:solidFill>
              </a:rPr>
              <a:t>unaire</a:t>
            </a:r>
            <a:r>
              <a:rPr lang="nl-BE" sz="1900" dirty="0">
                <a:solidFill>
                  <a:schemeClr val="tx1"/>
                </a:solidFill>
              </a:rPr>
              <a:t> operator, </a:t>
            </a:r>
            <a:r>
              <a:rPr lang="nl-BE" sz="1900" b="1" dirty="0">
                <a:solidFill>
                  <a:srgbClr val="FF0000"/>
                </a:solidFill>
              </a:rPr>
              <a:t>−</a:t>
            </a:r>
          </a:p>
          <a:p>
            <a:pPr marL="0" indent="0">
              <a:buNone/>
            </a:pPr>
            <a:endParaRPr lang="nl-BE" sz="900" dirty="0">
              <a:solidFill>
                <a:schemeClr val="tx1"/>
              </a:solidFill>
            </a:endParaRPr>
          </a:p>
          <a:p>
            <a:pPr marL="0" indent="0">
              <a:buNone/>
            </a:pPr>
            <a:r>
              <a:rPr lang="nl-BE" sz="1900" dirty="0">
                <a:solidFill>
                  <a:schemeClr val="tx1"/>
                </a:solidFill>
              </a:rPr>
              <a:t>De definitie van deze drie operatoren wordt gegeven a.d.h.v. de volgende tabellen: </a:t>
            </a:r>
          </a:p>
          <a:p>
            <a:pPr marL="0" indent="0">
              <a:buNone/>
            </a:pPr>
            <a:endParaRPr lang="nl-BE" sz="1900" dirty="0">
              <a:solidFill>
                <a:schemeClr val="tx1"/>
              </a:solidFill>
            </a:endParaRPr>
          </a:p>
          <a:p>
            <a:pPr marL="0" indent="0">
              <a:buNone/>
            </a:pPr>
            <a:endParaRPr lang="nl-BE" sz="1900" dirty="0">
              <a:solidFill>
                <a:schemeClr val="tx1"/>
              </a:solidFill>
            </a:endParaRPr>
          </a:p>
          <a:p>
            <a:pPr marL="0" indent="0">
              <a:buNone/>
            </a:pPr>
            <a:endParaRPr lang="nl-BE" sz="1900" dirty="0">
              <a:solidFill>
                <a:schemeClr val="tx1"/>
              </a:solidFill>
            </a:endParaRPr>
          </a:p>
          <a:p>
            <a:pPr marL="0" indent="0">
              <a:buNone/>
            </a:pPr>
            <a:endParaRPr lang="nl-BE" sz="1900" dirty="0">
              <a:solidFill>
                <a:schemeClr val="tx1"/>
              </a:solidFill>
            </a:endParaRPr>
          </a:p>
          <a:p>
            <a:pPr marL="0" indent="0">
              <a:buNone/>
            </a:pPr>
            <a:endParaRPr lang="nl-BE" sz="1900" dirty="0">
              <a:solidFill>
                <a:schemeClr val="tx1"/>
              </a:solidFill>
            </a:endParaRPr>
          </a:p>
          <a:p>
            <a:pPr marL="0" indent="0">
              <a:buNone/>
            </a:pPr>
            <a:endParaRPr lang="nl-BE" sz="1900" dirty="0">
              <a:solidFill>
                <a:schemeClr val="tx1"/>
              </a:solidFill>
            </a:endParaRPr>
          </a:p>
          <a:p>
            <a:pPr marL="0" indent="0">
              <a:buNone/>
            </a:pPr>
            <a:r>
              <a:rPr lang="nl-BE" sz="1900" b="1" dirty="0">
                <a:solidFill>
                  <a:schemeClr val="tx1"/>
                </a:solidFill>
              </a:rPr>
              <a:t>Is de structuur (B, +, ·, − , 0, 1) een </a:t>
            </a:r>
            <a:r>
              <a:rPr lang="nl-BE" sz="1900" b="1" dirty="0" err="1">
                <a:solidFill>
                  <a:schemeClr val="tx1"/>
                </a:solidFill>
              </a:rPr>
              <a:t>Boole-algebra</a:t>
            </a:r>
            <a:r>
              <a:rPr lang="nl-BE" sz="1900" b="1" dirty="0">
                <a:solidFill>
                  <a:schemeClr val="tx1"/>
                </a:solidFill>
              </a:rPr>
              <a:t>?</a:t>
            </a:r>
          </a:p>
        </p:txBody>
      </p:sp>
      <p:pic>
        <p:nvPicPr>
          <p:cNvPr id="10" name="Afbeelding 9">
            <a:extLst>
              <a:ext uri="{FF2B5EF4-FFF2-40B4-BE49-F238E27FC236}">
                <a16:creationId xmlns:a16="http://schemas.microsoft.com/office/drawing/2014/main" id="{A48636AE-FDE0-6F80-3125-5B334073FD82}"/>
              </a:ext>
            </a:extLst>
          </p:cNvPr>
          <p:cNvPicPr>
            <a:picLocks noChangeAspect="1"/>
          </p:cNvPicPr>
          <p:nvPr/>
        </p:nvPicPr>
        <p:blipFill>
          <a:blip r:embed="rId2"/>
          <a:stretch>
            <a:fillRect/>
          </a:stretch>
        </p:blipFill>
        <p:spPr>
          <a:xfrm>
            <a:off x="2233979" y="3049164"/>
            <a:ext cx="4191000" cy="1266825"/>
          </a:xfrm>
          <a:prstGeom prst="rect">
            <a:avLst/>
          </a:prstGeom>
        </p:spPr>
      </p:pic>
    </p:spTree>
    <p:extLst>
      <p:ext uri="{BB962C8B-B14F-4D97-AF65-F5344CB8AC3E}">
        <p14:creationId xmlns:p14="http://schemas.microsoft.com/office/powerpoint/2010/main" val="330263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390888" y="34882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1035684"/>
            <a:ext cx="8448311" cy="3777616"/>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chemeClr val="tx1"/>
                </a:solidFill>
                <a:latin typeface="Montserrat Semi"/>
              </a:rPr>
              <a:t>3.1.1 Voorbeeld  (vervolg):</a:t>
            </a:r>
          </a:p>
          <a:p>
            <a:pPr marL="0" indent="0">
              <a:buNone/>
            </a:pPr>
            <a:r>
              <a:rPr lang="nl-BE" sz="1400" b="1" dirty="0">
                <a:solidFill>
                  <a:schemeClr val="tx1"/>
                </a:solidFill>
                <a:latin typeface="Montserrat Semi"/>
              </a:rPr>
              <a:t>Verificatie van axioma’s van Huntington:</a:t>
            </a:r>
          </a:p>
          <a:p>
            <a:pPr marL="0" indent="0">
              <a:buNone/>
            </a:pPr>
            <a:r>
              <a:rPr lang="nl-BE" sz="1400" dirty="0">
                <a:solidFill>
                  <a:schemeClr val="tx1"/>
                </a:solidFill>
              </a:rPr>
              <a:t>Stel a, b, c ∈ B dan geldt: </a:t>
            </a:r>
          </a:p>
          <a:p>
            <a:pPr marL="228600" indent="-228600">
              <a:buAutoNum type="arabicPeriod"/>
            </a:pPr>
            <a:r>
              <a:rPr lang="nl-BE" sz="1400" b="1" dirty="0">
                <a:solidFill>
                  <a:schemeClr val="tx1"/>
                </a:solidFill>
              </a:rPr>
              <a:t>Commutativiteit: </a:t>
            </a:r>
            <a:r>
              <a:rPr lang="nl-BE" sz="1400" dirty="0">
                <a:solidFill>
                  <a:schemeClr val="tx1"/>
                </a:solidFill>
              </a:rPr>
              <a:t>	a + b = b + a </a:t>
            </a:r>
          </a:p>
          <a:p>
            <a:pPr marL="0" indent="0">
              <a:buNone/>
            </a:pPr>
            <a:r>
              <a:rPr lang="nl-BE" sz="1400" dirty="0">
                <a:solidFill>
                  <a:schemeClr val="tx1"/>
                </a:solidFill>
              </a:rPr>
              <a:t>				a · b = b · a </a:t>
            </a:r>
          </a:p>
          <a:p>
            <a:pPr marL="0" indent="0">
              <a:buNone/>
            </a:pPr>
            <a:r>
              <a:rPr lang="nl-BE" sz="1600" b="1" dirty="0">
                <a:solidFill>
                  <a:schemeClr val="tx1"/>
                </a:solidFill>
              </a:rPr>
              <a:t>     Bewijs:</a:t>
            </a: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endParaRPr lang="nl-BE" sz="1600" b="1" dirty="0">
              <a:solidFill>
                <a:schemeClr val="tx1"/>
              </a:solidFill>
            </a:endParaRPr>
          </a:p>
          <a:p>
            <a:pPr marL="0" indent="0">
              <a:buNone/>
            </a:pPr>
            <a:r>
              <a:rPr lang="nl-BE" sz="1600" dirty="0">
                <a:solidFill>
                  <a:schemeClr val="tx1"/>
                </a:solidFill>
              </a:rPr>
              <a:t>Analoog voor ·</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p:txBody>
      </p:sp>
      <p:pic>
        <p:nvPicPr>
          <p:cNvPr id="2" name="Afbeelding 1">
            <a:extLst>
              <a:ext uri="{FF2B5EF4-FFF2-40B4-BE49-F238E27FC236}">
                <a16:creationId xmlns:a16="http://schemas.microsoft.com/office/drawing/2014/main" id="{B1E27051-D2C0-2E34-2490-F2BB595F99A2}"/>
              </a:ext>
            </a:extLst>
          </p:cNvPr>
          <p:cNvPicPr>
            <a:picLocks noChangeAspect="1"/>
          </p:cNvPicPr>
          <p:nvPr/>
        </p:nvPicPr>
        <p:blipFill>
          <a:blip r:embed="rId3"/>
          <a:stretch>
            <a:fillRect/>
          </a:stretch>
        </p:blipFill>
        <p:spPr>
          <a:xfrm>
            <a:off x="1523525" y="2360135"/>
            <a:ext cx="2841308" cy="1908501"/>
          </a:xfrm>
          <a:prstGeom prst="rect">
            <a:avLst/>
          </a:prstGeom>
        </p:spPr>
      </p:pic>
      <p:sp>
        <p:nvSpPr>
          <p:cNvPr id="3" name="Tekstvak 2">
            <a:extLst>
              <a:ext uri="{FF2B5EF4-FFF2-40B4-BE49-F238E27FC236}">
                <a16:creationId xmlns:a16="http://schemas.microsoft.com/office/drawing/2014/main" id="{310FF625-C623-3234-633A-612C090042C1}"/>
              </a:ext>
            </a:extLst>
          </p:cNvPr>
          <p:cNvSpPr txBox="1"/>
          <p:nvPr/>
        </p:nvSpPr>
        <p:spPr>
          <a:xfrm>
            <a:off x="5207794" y="2243138"/>
            <a:ext cx="3942105" cy="646331"/>
          </a:xfrm>
          <a:prstGeom prst="rect">
            <a:avLst/>
          </a:prstGeom>
          <a:noFill/>
        </p:spPr>
        <p:txBody>
          <a:bodyPr wrap="none" rtlCol="0">
            <a:spAutoFit/>
          </a:bodyPr>
          <a:lstStyle/>
          <a:p>
            <a:r>
              <a:rPr lang="nl-BE" dirty="0"/>
              <a:t>Als de matrix diagonaal symmetrisch</a:t>
            </a:r>
          </a:p>
          <a:p>
            <a:r>
              <a:rPr lang="nl-BE" dirty="0"/>
              <a:t>is, is de operator commutatief </a:t>
            </a:r>
          </a:p>
        </p:txBody>
      </p:sp>
      <p:pic>
        <p:nvPicPr>
          <p:cNvPr id="5" name="Afbeelding 4">
            <a:extLst>
              <a:ext uri="{FF2B5EF4-FFF2-40B4-BE49-F238E27FC236}">
                <a16:creationId xmlns:a16="http://schemas.microsoft.com/office/drawing/2014/main" id="{E430F6D9-513F-3D27-4ACE-CC5A60EE8B5F}"/>
              </a:ext>
            </a:extLst>
          </p:cNvPr>
          <p:cNvPicPr>
            <a:picLocks noChangeAspect="1"/>
          </p:cNvPicPr>
          <p:nvPr/>
        </p:nvPicPr>
        <p:blipFill rotWithShape="1">
          <a:blip r:embed="rId4"/>
          <a:srcRect r="65856"/>
          <a:stretch/>
        </p:blipFill>
        <p:spPr>
          <a:xfrm>
            <a:off x="6016940" y="3001811"/>
            <a:ext cx="1430995" cy="1266825"/>
          </a:xfrm>
          <a:prstGeom prst="rect">
            <a:avLst/>
          </a:prstGeom>
        </p:spPr>
      </p:pic>
      <p:cxnSp>
        <p:nvCxnSpPr>
          <p:cNvPr id="7" name="Rechte verbindingslijn 6">
            <a:extLst>
              <a:ext uri="{FF2B5EF4-FFF2-40B4-BE49-F238E27FC236}">
                <a16:creationId xmlns:a16="http://schemas.microsoft.com/office/drawing/2014/main" id="{E7C41272-C3B9-C55D-CDEE-BE484A629640}"/>
              </a:ext>
            </a:extLst>
          </p:cNvPr>
          <p:cNvCxnSpPr/>
          <p:nvPr/>
        </p:nvCxnSpPr>
        <p:spPr>
          <a:xfrm>
            <a:off x="6016940" y="2924492"/>
            <a:ext cx="1534234" cy="1344144"/>
          </a:xfrm>
          <a:prstGeom prst="line">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sp>
        <p:nvSpPr>
          <p:cNvPr id="10" name="Tekstvak 9">
            <a:extLst>
              <a:ext uri="{FF2B5EF4-FFF2-40B4-BE49-F238E27FC236}">
                <a16:creationId xmlns:a16="http://schemas.microsoft.com/office/drawing/2014/main" id="{CB1E4AC1-FFB9-09A0-FD17-E4A04E60560D}"/>
              </a:ext>
            </a:extLst>
          </p:cNvPr>
          <p:cNvSpPr txBox="1"/>
          <p:nvPr/>
        </p:nvSpPr>
        <p:spPr>
          <a:xfrm>
            <a:off x="4277088" y="1752330"/>
            <a:ext cx="723275" cy="523220"/>
          </a:xfrm>
          <a:prstGeom prst="rect">
            <a:avLst/>
          </a:prstGeom>
          <a:noFill/>
        </p:spPr>
        <p:txBody>
          <a:bodyPr wrap="none" rtlCol="0">
            <a:spAutoFit/>
          </a:bodyPr>
          <a:lstStyle/>
          <a:p>
            <a:r>
              <a:rPr lang="nl-BE" sz="2800" b="1" dirty="0">
                <a:solidFill>
                  <a:srgbClr val="92D050"/>
                </a:solidFill>
              </a:rPr>
              <a:t>OK</a:t>
            </a:r>
          </a:p>
        </p:txBody>
      </p:sp>
    </p:spTree>
    <p:extLst>
      <p:ext uri="{BB962C8B-B14F-4D97-AF65-F5344CB8AC3E}">
        <p14:creationId xmlns:p14="http://schemas.microsoft.com/office/powerpoint/2010/main" val="26968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98655" y="104652"/>
            <a:ext cx="4116388" cy="323227"/>
          </a:xfrm>
        </p:spPr>
        <p:txBody>
          <a:bodyPr>
            <a:normAutofit/>
          </a:bodyPr>
          <a:lstStyle/>
          <a:p>
            <a:r>
              <a:rPr lang="nl-BE" dirty="0" err="1"/>
              <a:t>Boole-algebra’s</a:t>
            </a:r>
            <a:endParaRPr lang="nl-BE" dirty="0"/>
          </a:p>
        </p:txBody>
      </p:sp>
      <p:sp>
        <p:nvSpPr>
          <p:cNvPr id="9" name="Title 1"/>
          <p:cNvSpPr txBox="1">
            <a:spLocks/>
          </p:cNvSpPr>
          <p:nvPr/>
        </p:nvSpPr>
        <p:spPr>
          <a:xfrm>
            <a:off x="443279" y="32229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sp>
        <p:nvSpPr>
          <p:cNvPr id="11" name="Subtitle 2"/>
          <p:cNvSpPr txBox="1">
            <a:spLocks/>
          </p:cNvSpPr>
          <p:nvPr/>
        </p:nvSpPr>
        <p:spPr>
          <a:xfrm>
            <a:off x="390888" y="921173"/>
            <a:ext cx="8448311" cy="39894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700" b="1" dirty="0">
                <a:solidFill>
                  <a:schemeClr val="tx1"/>
                </a:solidFill>
                <a:latin typeface="Montserrat Semi"/>
              </a:rPr>
              <a:t>3.1.1 Voorbeeld  (vervolg):</a:t>
            </a:r>
          </a:p>
          <a:p>
            <a:pPr marL="0" indent="0">
              <a:buNone/>
            </a:pPr>
            <a:endParaRPr lang="nl-BE" sz="1700" dirty="0">
              <a:solidFill>
                <a:schemeClr val="tx1"/>
              </a:solidFill>
            </a:endParaRPr>
          </a:p>
          <a:p>
            <a:pPr marL="0" indent="0">
              <a:buNone/>
            </a:pPr>
            <a:r>
              <a:rPr lang="nl-BE" sz="1600" b="1" dirty="0">
                <a:solidFill>
                  <a:schemeClr val="tx1"/>
                </a:solidFill>
              </a:rPr>
              <a:t>2. </a:t>
            </a:r>
            <a:r>
              <a:rPr lang="nl-BE" sz="1600" b="1" dirty="0" err="1">
                <a:solidFill>
                  <a:schemeClr val="tx1"/>
                </a:solidFill>
              </a:rPr>
              <a:t>Distributiviteit</a:t>
            </a:r>
            <a:r>
              <a:rPr lang="nl-BE" sz="1600" b="1" dirty="0">
                <a:solidFill>
                  <a:schemeClr val="tx1"/>
                </a:solidFill>
              </a:rPr>
              <a:t>:	</a:t>
            </a:r>
            <a:r>
              <a:rPr lang="nl-BE" sz="1600" dirty="0">
                <a:solidFill>
                  <a:schemeClr val="tx1"/>
                </a:solidFill>
              </a:rPr>
              <a:t>	a · (b + c) = (a · b) + (a · c)</a:t>
            </a:r>
          </a:p>
          <a:p>
            <a:pPr marL="0" indent="0">
              <a:buNone/>
            </a:pPr>
            <a:r>
              <a:rPr lang="nl-BE" sz="1600" dirty="0">
                <a:solidFill>
                  <a:schemeClr val="tx1"/>
                </a:solidFill>
              </a:rPr>
              <a:t> 					a + (b · c) = (a + b) · (a + c)</a:t>
            </a:r>
            <a:endParaRPr lang="nl-BE" sz="1400" dirty="0">
              <a:solidFill>
                <a:schemeClr val="tx1"/>
              </a:solidFill>
            </a:endParaRPr>
          </a:p>
          <a:p>
            <a:pPr marL="0" indent="0">
              <a:buNone/>
            </a:pPr>
            <a:r>
              <a:rPr lang="nl-BE" sz="1600" b="1" dirty="0">
                <a:solidFill>
                  <a:schemeClr val="tx1"/>
                </a:solidFill>
              </a:rPr>
              <a:t>     Bewijs:</a:t>
            </a: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a:p>
            <a:pPr marL="0" indent="0">
              <a:buNone/>
            </a:pPr>
            <a:endParaRPr lang="nl-BE" sz="1600" dirty="0">
              <a:solidFill>
                <a:schemeClr val="tx1"/>
              </a:solidFill>
            </a:endParaRPr>
          </a:p>
        </p:txBody>
      </p:sp>
      <p:pic>
        <p:nvPicPr>
          <p:cNvPr id="4" name="Afbeelding 3">
            <a:extLst>
              <a:ext uri="{FF2B5EF4-FFF2-40B4-BE49-F238E27FC236}">
                <a16:creationId xmlns:a16="http://schemas.microsoft.com/office/drawing/2014/main" id="{556A627D-0DF4-14C5-2E0F-460A15CD714C}"/>
              </a:ext>
            </a:extLst>
          </p:cNvPr>
          <p:cNvPicPr>
            <a:picLocks noChangeAspect="1"/>
          </p:cNvPicPr>
          <p:nvPr/>
        </p:nvPicPr>
        <p:blipFill>
          <a:blip r:embed="rId3"/>
          <a:stretch>
            <a:fillRect/>
          </a:stretch>
        </p:blipFill>
        <p:spPr>
          <a:xfrm>
            <a:off x="867727" y="2493169"/>
            <a:ext cx="5129934" cy="2181118"/>
          </a:xfrm>
          <a:prstGeom prst="rect">
            <a:avLst/>
          </a:prstGeom>
        </p:spPr>
      </p:pic>
      <p:sp>
        <p:nvSpPr>
          <p:cNvPr id="2" name="Tekstvak 1">
            <a:extLst>
              <a:ext uri="{FF2B5EF4-FFF2-40B4-BE49-F238E27FC236}">
                <a16:creationId xmlns:a16="http://schemas.microsoft.com/office/drawing/2014/main" id="{BA932FB8-B7A9-DDDD-0B40-01114FE5B0BE}"/>
              </a:ext>
            </a:extLst>
          </p:cNvPr>
          <p:cNvSpPr txBox="1"/>
          <p:nvPr/>
        </p:nvSpPr>
        <p:spPr>
          <a:xfrm>
            <a:off x="5500687" y="1588322"/>
            <a:ext cx="723275" cy="523220"/>
          </a:xfrm>
          <a:prstGeom prst="rect">
            <a:avLst/>
          </a:prstGeom>
          <a:noFill/>
        </p:spPr>
        <p:txBody>
          <a:bodyPr wrap="none" rtlCol="0">
            <a:spAutoFit/>
          </a:bodyPr>
          <a:lstStyle/>
          <a:p>
            <a:r>
              <a:rPr lang="nl-BE" sz="2800" b="1" dirty="0">
                <a:solidFill>
                  <a:srgbClr val="92D050"/>
                </a:solidFill>
              </a:rPr>
              <a:t>OK</a:t>
            </a:r>
          </a:p>
        </p:txBody>
      </p:sp>
    </p:spTree>
    <p:extLst>
      <p:ext uri="{BB962C8B-B14F-4D97-AF65-F5344CB8AC3E}">
        <p14:creationId xmlns:p14="http://schemas.microsoft.com/office/powerpoint/2010/main" val="650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Subtitle 2"/>
              <p:cNvSpPr txBox="1">
                <a:spLocks/>
              </p:cNvSpPr>
              <p:nvPr/>
            </p:nvSpPr>
            <p:spPr>
              <a:xfrm>
                <a:off x="390888" y="966818"/>
                <a:ext cx="8448311" cy="3846482"/>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chemeClr val="tx1"/>
                    </a:solidFill>
                    <a:latin typeface="Montserrat Semi"/>
                  </a:rPr>
                  <a:t>3.1.2 Voorbeeld (vervolg):</a:t>
                </a:r>
              </a:p>
              <a:p>
                <a:pPr marL="0" indent="0">
                  <a:buNone/>
                </a:pPr>
                <a:r>
                  <a:rPr lang="nl-BE" sz="1400" b="1" dirty="0">
                    <a:solidFill>
                      <a:schemeClr val="tx1"/>
                    </a:solidFill>
                  </a:rPr>
                  <a:t>3. Identiteit: </a:t>
                </a:r>
                <a:r>
                  <a:rPr lang="nl-BE" sz="1400" dirty="0">
                    <a:solidFill>
                      <a:schemeClr val="tx1"/>
                    </a:solidFill>
                  </a:rPr>
                  <a:t>	a + 0 = a 	</a:t>
                </a:r>
              </a:p>
              <a:p>
                <a:pPr marL="0" indent="0">
                  <a:buNone/>
                </a:pPr>
                <a:r>
                  <a:rPr lang="nl-BE" sz="1400" dirty="0">
                    <a:solidFill>
                      <a:schemeClr val="tx1"/>
                    </a:solidFill>
                  </a:rPr>
                  <a:t>			a · 1 = a</a:t>
                </a:r>
              </a:p>
              <a:p>
                <a:pPr marL="0" indent="0">
                  <a:buNone/>
                </a:pPr>
                <a:r>
                  <a:rPr lang="nl-BE" sz="1400" b="1" dirty="0">
                    <a:solidFill>
                      <a:schemeClr val="tx1"/>
                    </a:solidFill>
                  </a:rPr>
                  <a:t>Bewijs:</a:t>
                </a:r>
                <a:endParaRPr lang="nl-BE" sz="1400" dirty="0">
                  <a:solidFill>
                    <a:schemeClr val="tx1"/>
                  </a:solidFill>
                </a:endParaRPr>
              </a:p>
              <a:p>
                <a:pPr marL="0" indent="0">
                  <a:buNone/>
                </a:pPr>
                <a:endParaRPr lang="nl-BE" sz="1400" dirty="0">
                  <a:solidFill>
                    <a:schemeClr val="tx1"/>
                  </a:solidFill>
                </a:endParaRPr>
              </a:p>
              <a:p>
                <a:pPr marL="0" indent="0">
                  <a:buNone/>
                </a:pPr>
                <a:endParaRPr lang="nl-BE" sz="1400" dirty="0">
                  <a:solidFill>
                    <a:schemeClr val="tx1"/>
                  </a:solidFill>
                </a:endParaRPr>
              </a:p>
              <a:p>
                <a:pPr marL="0" indent="0">
                  <a:buNone/>
                </a:pPr>
                <a:endParaRPr lang="nl-BE" sz="1400" dirty="0">
                  <a:solidFill>
                    <a:schemeClr val="tx1"/>
                  </a:solidFill>
                </a:endParaRPr>
              </a:p>
              <a:p>
                <a:pPr marL="0" indent="0">
                  <a:buNone/>
                </a:pPr>
                <a:endParaRPr lang="nl-BE" sz="1400" dirty="0">
                  <a:solidFill>
                    <a:schemeClr val="tx1"/>
                  </a:solidFill>
                </a:endParaRPr>
              </a:p>
              <a:p>
                <a:pPr marL="0" indent="0">
                  <a:buNone/>
                </a:pPr>
                <a:r>
                  <a:rPr lang="nl-BE" sz="1400" b="1" dirty="0">
                    <a:solidFill>
                      <a:schemeClr val="tx1"/>
                    </a:solidFill>
                  </a:rPr>
                  <a:t>4. Complement: </a:t>
                </a:r>
                <a:r>
                  <a:rPr lang="nl-BE" sz="1400" dirty="0">
                    <a:solidFill>
                      <a:schemeClr val="tx1"/>
                    </a:solidFill>
                  </a:rPr>
                  <a:t>	a + </a:t>
                </a:r>
                <a14:m>
                  <m:oMath xmlns:m="http://schemas.openxmlformats.org/officeDocument/2006/math">
                    <m:acc>
                      <m:accPr>
                        <m:chr m:val="̅"/>
                        <m:ctrlPr>
                          <a:rPr lang="nl-BE" sz="1500" i="1"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nl-BE" sz="150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a14:m>
                <a:r>
                  <a:rPr lang="nl-BE" sz="1400" dirty="0">
                    <a:solidFill>
                      <a:schemeClr val="tx1"/>
                    </a:solidFill>
                  </a:rPr>
                  <a:t> = 1</a:t>
                </a:r>
              </a:p>
              <a:p>
                <a:pPr marL="0" indent="0">
                  <a:buNone/>
                </a:pPr>
                <a:r>
                  <a:rPr lang="nl-BE" sz="1400" dirty="0">
                    <a:solidFill>
                      <a:schemeClr val="tx1"/>
                    </a:solidFill>
                    <a:latin typeface="Montserrat Semi"/>
                  </a:rPr>
                  <a:t>			a · </a:t>
                </a:r>
                <a14:m>
                  <m:oMath xmlns:m="http://schemas.openxmlformats.org/officeDocument/2006/math">
                    <m:acc>
                      <m:accPr>
                        <m:chr m:val="̅"/>
                        <m:ctrlPr>
                          <a:rPr lang="nl-BE" sz="1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nl-BE" sz="1400"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r>
                      <a:rPr lang="nl-BE" sz="1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nl-BE" sz="1400" dirty="0">
                    <a:solidFill>
                      <a:schemeClr val="tx1"/>
                    </a:solidFill>
                    <a:latin typeface="Montserrat Semi"/>
                  </a:rPr>
                  <a:t>= 0</a:t>
                </a:r>
                <a:endParaRPr lang="nl-BE" sz="1400" dirty="0">
                  <a:solidFill>
                    <a:schemeClr val="tx1"/>
                  </a:solidFill>
                </a:endParaRPr>
              </a:p>
              <a:p>
                <a:pPr marL="0" indent="0">
                  <a:buNone/>
                </a:pPr>
                <a:r>
                  <a:rPr lang="nl-BE" sz="1400" b="1" dirty="0">
                    <a:solidFill>
                      <a:schemeClr val="tx1"/>
                    </a:solidFill>
                  </a:rPr>
                  <a:t>Bewijs:</a:t>
                </a:r>
                <a:endParaRPr lang="nl-BE" sz="1400" dirty="0">
                  <a:solidFill>
                    <a:schemeClr val="tx1"/>
                  </a:solidFill>
                </a:endParaRPr>
              </a:p>
              <a:p>
                <a:pPr marL="0" indent="0">
                  <a:buNone/>
                </a:pPr>
                <a:endParaRPr lang="nl-BE" sz="1400" dirty="0">
                  <a:solidFill>
                    <a:schemeClr val="tx1"/>
                  </a:solidFill>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390888" y="966818"/>
                <a:ext cx="8448311" cy="3846482"/>
              </a:xfrm>
              <a:prstGeom prst="rect">
                <a:avLst/>
              </a:prstGeom>
              <a:blipFill>
                <a:blip r:embed="rId3"/>
                <a:stretch>
                  <a:fillRect l="-216" t="-317"/>
                </a:stretch>
              </a:blipFill>
            </p:spPr>
            <p:txBody>
              <a:bodyPr/>
              <a:lstStyle/>
              <a:p>
                <a:r>
                  <a:rPr lang="nl-BE">
                    <a:noFill/>
                  </a:rPr>
                  <a:t> </a:t>
                </a:r>
              </a:p>
            </p:txBody>
          </p:sp>
        </mc:Fallback>
      </mc:AlternateContent>
      <p:sp>
        <p:nvSpPr>
          <p:cNvPr id="8" name="Text Placeholder 9"/>
          <p:cNvSpPr>
            <a:spLocks noGrp="1"/>
          </p:cNvSpPr>
          <p:nvPr>
            <p:ph type="body" sz="quarter" idx="12"/>
          </p:nvPr>
        </p:nvSpPr>
        <p:spPr/>
        <p:txBody>
          <a:bodyPr/>
          <a:lstStyle/>
          <a:p>
            <a:r>
              <a:rPr lang="nl-BE" dirty="0" err="1"/>
              <a:t>Boole-algebra’s</a:t>
            </a:r>
            <a:endParaRPr lang="nl-BE" dirty="0"/>
          </a:p>
        </p:txBody>
      </p:sp>
      <p:sp>
        <p:nvSpPr>
          <p:cNvPr id="9" name="Title 1"/>
          <p:cNvSpPr txBox="1">
            <a:spLocks/>
          </p:cNvSpPr>
          <p:nvPr/>
        </p:nvSpPr>
        <p:spPr>
          <a:xfrm>
            <a:off x="390888" y="332913"/>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3.1. Definitie (vervolg)</a:t>
            </a:r>
            <a:endParaRPr kumimoji="0" lang="nl-BE" sz="2800" b="1" i="0" u="none" strike="noStrike" kern="1200" cap="none" spc="0" normalizeH="0" baseline="0" noProof="0" dirty="0">
              <a:ln>
                <a:noFill/>
              </a:ln>
              <a:solidFill>
                <a:schemeClr val="tx1"/>
              </a:solidFill>
              <a:effectLst/>
              <a:uLnTx/>
              <a:uFillTx/>
              <a:latin typeface="+mj-lt"/>
            </a:endParaRPr>
          </a:p>
        </p:txBody>
      </p:sp>
      <p:pic>
        <p:nvPicPr>
          <p:cNvPr id="5" name="Afbeelding 4">
            <a:extLst>
              <a:ext uri="{FF2B5EF4-FFF2-40B4-BE49-F238E27FC236}">
                <a16:creationId xmlns:a16="http://schemas.microsoft.com/office/drawing/2014/main" id="{46A5F66C-4719-9022-CC9B-B3B07D4657F7}"/>
              </a:ext>
            </a:extLst>
          </p:cNvPr>
          <p:cNvPicPr>
            <a:picLocks noChangeAspect="1"/>
          </p:cNvPicPr>
          <p:nvPr/>
        </p:nvPicPr>
        <p:blipFill>
          <a:blip r:embed="rId4"/>
          <a:stretch>
            <a:fillRect/>
          </a:stretch>
        </p:blipFill>
        <p:spPr>
          <a:xfrm>
            <a:off x="2804488" y="3102232"/>
            <a:ext cx="3068706" cy="1534354"/>
          </a:xfrm>
          <a:prstGeom prst="rect">
            <a:avLst/>
          </a:prstGeom>
        </p:spPr>
      </p:pic>
      <p:pic>
        <p:nvPicPr>
          <p:cNvPr id="2" name="Afbeelding 1">
            <a:extLst>
              <a:ext uri="{FF2B5EF4-FFF2-40B4-BE49-F238E27FC236}">
                <a16:creationId xmlns:a16="http://schemas.microsoft.com/office/drawing/2014/main" id="{508DD860-038C-7AEF-9E2E-4CED3F2FD8F1}"/>
              </a:ext>
            </a:extLst>
          </p:cNvPr>
          <p:cNvPicPr>
            <a:picLocks noChangeAspect="1"/>
          </p:cNvPicPr>
          <p:nvPr/>
        </p:nvPicPr>
        <p:blipFill rotWithShape="1">
          <a:blip r:embed="rId5"/>
          <a:srcRect r="30066"/>
          <a:stretch/>
        </p:blipFill>
        <p:spPr>
          <a:xfrm>
            <a:off x="3062654" y="1653672"/>
            <a:ext cx="2930952" cy="1266825"/>
          </a:xfrm>
          <a:prstGeom prst="rect">
            <a:avLst/>
          </a:prstGeom>
        </p:spPr>
      </p:pic>
      <p:sp>
        <p:nvSpPr>
          <p:cNvPr id="3" name="Rechthoek 2">
            <a:extLst>
              <a:ext uri="{FF2B5EF4-FFF2-40B4-BE49-F238E27FC236}">
                <a16:creationId xmlns:a16="http://schemas.microsoft.com/office/drawing/2014/main" id="{FECFC742-F2F0-8886-3F47-5D02ED6C5935}"/>
              </a:ext>
            </a:extLst>
          </p:cNvPr>
          <p:cNvSpPr/>
          <p:nvPr/>
        </p:nvSpPr>
        <p:spPr>
          <a:xfrm>
            <a:off x="3629025" y="1735932"/>
            <a:ext cx="321469" cy="100726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4" name="Rechthoek 3">
            <a:extLst>
              <a:ext uri="{FF2B5EF4-FFF2-40B4-BE49-F238E27FC236}">
                <a16:creationId xmlns:a16="http://schemas.microsoft.com/office/drawing/2014/main" id="{63FD6E17-B4AF-BB62-499E-FE0BB3717372}"/>
              </a:ext>
            </a:extLst>
          </p:cNvPr>
          <p:cNvSpPr/>
          <p:nvPr/>
        </p:nvSpPr>
        <p:spPr>
          <a:xfrm>
            <a:off x="5460206" y="1735932"/>
            <a:ext cx="321469" cy="100726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Tekstvak 5">
            <a:extLst>
              <a:ext uri="{FF2B5EF4-FFF2-40B4-BE49-F238E27FC236}">
                <a16:creationId xmlns:a16="http://schemas.microsoft.com/office/drawing/2014/main" id="{C3C2AF66-8DDE-5A2C-E18A-7B6C78D430F7}"/>
              </a:ext>
            </a:extLst>
          </p:cNvPr>
          <p:cNvSpPr txBox="1"/>
          <p:nvPr/>
        </p:nvSpPr>
        <p:spPr>
          <a:xfrm>
            <a:off x="6386824" y="1874704"/>
            <a:ext cx="723275" cy="523220"/>
          </a:xfrm>
          <a:prstGeom prst="rect">
            <a:avLst/>
          </a:prstGeom>
          <a:noFill/>
        </p:spPr>
        <p:txBody>
          <a:bodyPr wrap="none" rtlCol="0">
            <a:spAutoFit/>
          </a:bodyPr>
          <a:lstStyle/>
          <a:p>
            <a:r>
              <a:rPr lang="nl-BE" sz="2800" b="1" dirty="0">
                <a:solidFill>
                  <a:srgbClr val="92D050"/>
                </a:solidFill>
              </a:rPr>
              <a:t>OK</a:t>
            </a:r>
          </a:p>
        </p:txBody>
      </p:sp>
      <p:sp>
        <p:nvSpPr>
          <p:cNvPr id="7" name="Tekstvak 6">
            <a:extLst>
              <a:ext uri="{FF2B5EF4-FFF2-40B4-BE49-F238E27FC236}">
                <a16:creationId xmlns:a16="http://schemas.microsoft.com/office/drawing/2014/main" id="{07F2A5CA-9688-D4AB-1D37-DEBD8FD07BE2}"/>
              </a:ext>
            </a:extLst>
          </p:cNvPr>
          <p:cNvSpPr txBox="1"/>
          <p:nvPr/>
        </p:nvSpPr>
        <p:spPr>
          <a:xfrm>
            <a:off x="6096000" y="3330262"/>
            <a:ext cx="723275" cy="523220"/>
          </a:xfrm>
          <a:prstGeom prst="rect">
            <a:avLst/>
          </a:prstGeom>
          <a:noFill/>
        </p:spPr>
        <p:txBody>
          <a:bodyPr wrap="none" rtlCol="0">
            <a:spAutoFit/>
          </a:bodyPr>
          <a:lstStyle/>
          <a:p>
            <a:r>
              <a:rPr lang="nl-BE" sz="2800" b="1" dirty="0">
                <a:solidFill>
                  <a:srgbClr val="92D050"/>
                </a:solidFill>
              </a:rPr>
              <a:t>OK</a:t>
            </a:r>
          </a:p>
        </p:txBody>
      </p:sp>
    </p:spTree>
    <p:extLst>
      <p:ext uri="{BB962C8B-B14F-4D97-AF65-F5344CB8AC3E}">
        <p14:creationId xmlns:p14="http://schemas.microsoft.com/office/powerpoint/2010/main" val="125252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Lst>
  </p:timing>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8" ma:contentTypeDescription="Een nieuw document maken." ma:contentTypeScope="" ma:versionID="eefc6bbfe70f46b1d2d72dd389d0764c">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d90ac5cc5695cfbf294609fe6bfd7c73"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Props1.xml><?xml version="1.0" encoding="utf-8"?>
<ds:datastoreItem xmlns:ds="http://schemas.openxmlformats.org/officeDocument/2006/customXml" ds:itemID="{27A1EF69-A58F-4462-98FA-2D7B1F217A77}">
  <ds:schemaRefs>
    <ds:schemaRef ds:uri="http://schemas.microsoft.com/sharepoint/v3/contenttype/forms"/>
  </ds:schemaRefs>
</ds:datastoreItem>
</file>

<file path=customXml/itemProps2.xml><?xml version="1.0" encoding="utf-8"?>
<ds:datastoreItem xmlns:ds="http://schemas.openxmlformats.org/officeDocument/2006/customXml" ds:itemID="{0CAA69E4-91BB-41E7-A8DE-B01B54632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128608-7CCC-4E22-9A80-385A6517EFF1}">
  <ds:schemaRefs>
    <ds:schemaRef ds:uri="http://purl.org/dc/elements/1.1/"/>
    <ds:schemaRef ds:uri="http://purl.org/dc/dcmitype/"/>
    <ds:schemaRef ds:uri="7b829dc0-3b93-4cd6-b683-15c974c1c090"/>
    <ds:schemaRef ds:uri="http://schemas.microsoft.com/office/2006/metadata/properties"/>
    <ds:schemaRef ds:uri="http://schemas.openxmlformats.org/package/2006/metadata/core-properties"/>
    <ds:schemaRef ds:uri="http://schemas.microsoft.com/office/2006/documentManagement/types"/>
    <ds:schemaRef ds:uri="7326eb54-0917-4efa-8878-6692b34b84b2"/>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HOGENT</Template>
  <TotalTime>15782</TotalTime>
  <Words>2769</Words>
  <Application>Microsoft Office PowerPoint</Application>
  <PresentationFormat>Diavoorstelling (16:9)</PresentationFormat>
  <Paragraphs>524</Paragraphs>
  <Slides>30</Slides>
  <Notes>8</Notes>
  <HiddenSlides>10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30</vt:i4>
      </vt:variant>
    </vt:vector>
  </HeadingPairs>
  <TitlesOfParts>
    <vt:vector size="39" baseType="lpstr">
      <vt:lpstr>Montserrat SemiBold</vt:lpstr>
      <vt:lpstr>Calibri Light</vt:lpstr>
      <vt:lpstr>Montserrat ExtraBold</vt:lpstr>
      <vt:lpstr>Arial</vt:lpstr>
      <vt:lpstr>Wingdings</vt:lpstr>
      <vt:lpstr>Calibri</vt:lpstr>
      <vt:lpstr>Montserrat Semi</vt:lpstr>
      <vt:lpstr>Cambria Math</vt:lpstr>
      <vt:lpstr>Kantoorthema</vt:lpstr>
      <vt:lpstr>IT Fundamentals hoofdstuk 3</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Oplossingen</vt:lpstr>
      <vt:lpstr>Oplossingen</vt:lpstr>
      <vt:lpstr>Oplossingen (vervolg)</vt:lpstr>
      <vt:lpstr>Oplossingen (vervolg)</vt:lpstr>
      <vt:lpstr>Oplossingen (vervolg)</vt:lpstr>
      <vt:lpstr>Oplossingen (vervolg)</vt:lpstr>
      <vt:lpstr>Oplossingen (vervolg)</vt:lpstr>
      <vt:lpstr>Oplossingen (vervolg)</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Sion Verschraege</cp:lastModifiedBy>
  <cp:revision>124</cp:revision>
  <cp:lastPrinted>2018-07-26T13:38:51Z</cp:lastPrinted>
  <dcterms:created xsi:type="dcterms:W3CDTF">2018-08-07T08:19:18Z</dcterms:created>
  <dcterms:modified xsi:type="dcterms:W3CDTF">2023-10-13T14:05:20Z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